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393" r:id="rId2"/>
    <p:sldId id="394" r:id="rId3"/>
    <p:sldId id="281" r:id="rId4"/>
    <p:sldId id="325" r:id="rId5"/>
    <p:sldId id="327" r:id="rId6"/>
    <p:sldId id="328" r:id="rId7"/>
    <p:sldId id="354" r:id="rId8"/>
    <p:sldId id="352" r:id="rId9"/>
    <p:sldId id="395" r:id="rId10"/>
    <p:sldId id="396" r:id="rId11"/>
    <p:sldId id="397" r:id="rId12"/>
    <p:sldId id="398" r:id="rId13"/>
    <p:sldId id="399" r:id="rId14"/>
    <p:sldId id="400" r:id="rId15"/>
    <p:sldId id="401" r:id="rId16"/>
    <p:sldId id="402" r:id="rId17"/>
    <p:sldId id="403" r:id="rId18"/>
    <p:sldId id="339" r:id="rId19"/>
    <p:sldId id="366" r:id="rId20"/>
    <p:sldId id="404" r:id="rId21"/>
    <p:sldId id="405" r:id="rId22"/>
    <p:sldId id="406" r:id="rId23"/>
    <p:sldId id="341" r:id="rId24"/>
    <p:sldId id="407" r:id="rId25"/>
    <p:sldId id="278" r:id="rId26"/>
  </p:sldIdLst>
  <p:sldSz cx="9144000" cy="5143500" type="screen16x9"/>
  <p:notesSz cx="6858000" cy="9144000"/>
  <p:embeddedFontLst>
    <p:embeddedFont>
      <p:font typeface="Bangers" panose="020B0604020202020204" charset="0"/>
      <p:regular r:id="rId28"/>
    </p:embeddedFont>
    <p:embeddedFont>
      <p:font typeface="Sniglet"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F488FB-C66E-470A-BE94-B7D05F0E2945}">
  <a:tblStyle styleId="{6CF488FB-C66E-470A-BE94-B7D05F0E29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6B0667F-905F-4D8E-A4CD-CAEED6C098B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5" autoAdjust="0"/>
    <p:restoredTop sz="94660"/>
  </p:normalViewPr>
  <p:slideViewPr>
    <p:cSldViewPr snapToGrid="0">
      <p:cViewPr>
        <p:scale>
          <a:sx n="78" d="100"/>
          <a:sy n="78" d="100"/>
        </p:scale>
        <p:origin x="7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_rels/data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7A755-6844-4DDF-85BB-6EAE4A616A03}"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181EC8D3-4899-48C7-AAE6-FDFDAE47017B}">
      <dgm:prSet phldrT="[Text]" custT="1"/>
      <dgm:spPr/>
      <dgm:t>
        <a:bodyPr/>
        <a:lstStyle/>
        <a:p>
          <a:r>
            <a:rPr lang="en-US" sz="1400" dirty="0">
              <a:latin typeface="Sniglet" panose="020B0604020202020204" charset="0"/>
            </a:rPr>
            <a:t>If</a:t>
          </a:r>
          <a:r>
            <a:rPr lang="en-US" sz="1400" baseline="0" dirty="0">
              <a:latin typeface="Sniglet" panose="020B0604020202020204" charset="0"/>
            </a:rPr>
            <a:t> your company plans a project and is uncertain if its feasible </a:t>
          </a:r>
          <a:endParaRPr lang="en-GB" sz="1400" dirty="0">
            <a:latin typeface="Sniglet" panose="020B0604020202020204" charset="0"/>
          </a:endParaRPr>
        </a:p>
      </dgm:t>
    </dgm:pt>
    <dgm:pt modelId="{7A4D47F0-1F89-4FB2-BDD8-5B0A4F336823}" type="parTrans" cxnId="{70430022-395C-441B-98C3-94B9C946EE96}">
      <dgm:prSet/>
      <dgm:spPr/>
      <dgm:t>
        <a:bodyPr/>
        <a:lstStyle/>
        <a:p>
          <a:endParaRPr lang="en-GB" sz="1400">
            <a:latin typeface="Sniglet" panose="020B0604020202020204" charset="0"/>
          </a:endParaRPr>
        </a:p>
      </dgm:t>
    </dgm:pt>
    <dgm:pt modelId="{E54538B5-3AF1-4FD1-BCFC-D1C25AC8DD89}" type="sibTrans" cxnId="{70430022-395C-441B-98C3-94B9C946EE96}">
      <dgm:prSet/>
      <dgm:spPr/>
      <dgm:t>
        <a:bodyPr/>
        <a:lstStyle/>
        <a:p>
          <a:endParaRPr lang="en-GB" sz="1400">
            <a:latin typeface="Sniglet" panose="020B0604020202020204" charset="0"/>
          </a:endParaRPr>
        </a:p>
      </dgm:t>
    </dgm:pt>
    <dgm:pt modelId="{1EE7D151-E616-4D84-B2D2-4A545C1CB5AA}">
      <dgm:prSet phldrT="[Text]" custT="1"/>
      <dgm:spPr/>
      <dgm:t>
        <a:bodyPr/>
        <a:lstStyle/>
        <a:p>
          <a:r>
            <a:rPr lang="en-US" sz="1400" dirty="0">
              <a:latin typeface="Sniglet" panose="020B0604020202020204" charset="0"/>
            </a:rPr>
            <a:t>The viability of a project is determined through a feasibility report to document findings</a:t>
          </a:r>
          <a:endParaRPr lang="en-GB" sz="1400" dirty="0">
            <a:latin typeface="Sniglet" panose="020B0604020202020204" charset="0"/>
          </a:endParaRPr>
        </a:p>
      </dgm:t>
    </dgm:pt>
    <dgm:pt modelId="{BCD9B08D-8BB5-4BCD-8A32-1FB2CE6E0E29}" type="parTrans" cxnId="{223E28C6-FD56-43A4-BB0C-CBF7A356E607}">
      <dgm:prSet/>
      <dgm:spPr/>
      <dgm:t>
        <a:bodyPr/>
        <a:lstStyle/>
        <a:p>
          <a:endParaRPr lang="en-GB" sz="1400">
            <a:latin typeface="Sniglet" panose="020B0604020202020204" charset="0"/>
          </a:endParaRPr>
        </a:p>
      </dgm:t>
    </dgm:pt>
    <dgm:pt modelId="{E4893FEF-0AE1-434A-9CF9-A8FCA1852CD3}" type="sibTrans" cxnId="{223E28C6-FD56-43A4-BB0C-CBF7A356E607}">
      <dgm:prSet/>
      <dgm:spPr/>
      <dgm:t>
        <a:bodyPr/>
        <a:lstStyle/>
        <a:p>
          <a:endParaRPr lang="en-GB" sz="1400">
            <a:latin typeface="Sniglet" panose="020B0604020202020204" charset="0"/>
          </a:endParaRPr>
        </a:p>
      </dgm:t>
    </dgm:pt>
    <dgm:pt modelId="{DF68715F-3BF9-4342-83A7-AC644B7B43E7}">
      <dgm:prSet phldrT="[Text]" custT="1"/>
      <dgm:spPr/>
      <dgm:t>
        <a:bodyPr/>
        <a:lstStyle/>
        <a:p>
          <a:r>
            <a:rPr lang="en-US" sz="1400" dirty="0">
              <a:latin typeface="Sniglet" panose="020B0604020202020204" charset="0"/>
            </a:rPr>
            <a:t>It then recommends further course of action (recommendations)</a:t>
          </a:r>
          <a:endParaRPr lang="en-GB" sz="1400" dirty="0">
            <a:latin typeface="Sniglet" panose="020B0604020202020204" charset="0"/>
          </a:endParaRPr>
        </a:p>
      </dgm:t>
    </dgm:pt>
    <dgm:pt modelId="{BD4F7575-8A79-48F7-AA47-F73126E129B4}" type="parTrans" cxnId="{B2B29EC8-AA86-4832-8F22-3E3C67BA975C}">
      <dgm:prSet/>
      <dgm:spPr/>
      <dgm:t>
        <a:bodyPr/>
        <a:lstStyle/>
        <a:p>
          <a:endParaRPr lang="en-GB"/>
        </a:p>
      </dgm:t>
    </dgm:pt>
    <dgm:pt modelId="{7DA4DDB0-CF26-40E5-849C-FDDF7C1F6610}" type="sibTrans" cxnId="{B2B29EC8-AA86-4832-8F22-3E3C67BA975C}">
      <dgm:prSet/>
      <dgm:spPr/>
      <dgm:t>
        <a:bodyPr/>
        <a:lstStyle/>
        <a:p>
          <a:endParaRPr lang="en-GB"/>
        </a:p>
      </dgm:t>
    </dgm:pt>
    <dgm:pt modelId="{ABFD7D84-E1CF-4CE6-8215-14300E4A8B91}" type="pres">
      <dgm:prSet presAssocID="{6527A755-6844-4DDF-85BB-6EAE4A616A03}" presName="linear" presStyleCnt="0">
        <dgm:presLayoutVars>
          <dgm:dir/>
          <dgm:animLvl val="lvl"/>
          <dgm:resizeHandles val="exact"/>
        </dgm:presLayoutVars>
      </dgm:prSet>
      <dgm:spPr/>
    </dgm:pt>
    <dgm:pt modelId="{618C4C14-B57D-4121-A6DC-BEB2C9F9EC13}" type="pres">
      <dgm:prSet presAssocID="{181EC8D3-4899-48C7-AAE6-FDFDAE47017B}" presName="parentLin" presStyleCnt="0"/>
      <dgm:spPr/>
    </dgm:pt>
    <dgm:pt modelId="{BE547CD5-B4B2-4373-ABDE-90282CE41502}" type="pres">
      <dgm:prSet presAssocID="{181EC8D3-4899-48C7-AAE6-FDFDAE47017B}" presName="parentLeftMargin" presStyleLbl="node1" presStyleIdx="0" presStyleCnt="3"/>
      <dgm:spPr/>
    </dgm:pt>
    <dgm:pt modelId="{C19B65EA-8461-4F52-8D48-65853889FFD1}" type="pres">
      <dgm:prSet presAssocID="{181EC8D3-4899-48C7-AAE6-FDFDAE47017B}" presName="parentText" presStyleLbl="node1" presStyleIdx="0" presStyleCnt="3" custScaleX="121748" custLinFactNeighborY="4100">
        <dgm:presLayoutVars>
          <dgm:chMax val="0"/>
          <dgm:bulletEnabled val="1"/>
        </dgm:presLayoutVars>
      </dgm:prSet>
      <dgm:spPr/>
    </dgm:pt>
    <dgm:pt modelId="{80FC0431-D448-444C-9839-492D5BCBF165}" type="pres">
      <dgm:prSet presAssocID="{181EC8D3-4899-48C7-AAE6-FDFDAE47017B}" presName="negativeSpace" presStyleCnt="0"/>
      <dgm:spPr/>
    </dgm:pt>
    <dgm:pt modelId="{C5B331E2-0F42-4CEF-ACC9-EBFFC2728D53}" type="pres">
      <dgm:prSet presAssocID="{181EC8D3-4899-48C7-AAE6-FDFDAE47017B}" presName="childText" presStyleLbl="conFgAcc1" presStyleIdx="0" presStyleCnt="3">
        <dgm:presLayoutVars>
          <dgm:bulletEnabled val="1"/>
        </dgm:presLayoutVars>
      </dgm:prSet>
      <dgm:spPr/>
    </dgm:pt>
    <dgm:pt modelId="{FAFDCAC4-BD38-4652-BBA9-EDEED66F5F50}" type="pres">
      <dgm:prSet presAssocID="{E54538B5-3AF1-4FD1-BCFC-D1C25AC8DD89}" presName="spaceBetweenRectangles" presStyleCnt="0"/>
      <dgm:spPr/>
    </dgm:pt>
    <dgm:pt modelId="{8BD8D88F-9D44-4EAD-9B6E-341159FEE6D7}" type="pres">
      <dgm:prSet presAssocID="{1EE7D151-E616-4D84-B2D2-4A545C1CB5AA}" presName="parentLin" presStyleCnt="0"/>
      <dgm:spPr/>
    </dgm:pt>
    <dgm:pt modelId="{3156CFDE-F40C-4450-89FF-0871E3FD977A}" type="pres">
      <dgm:prSet presAssocID="{1EE7D151-E616-4D84-B2D2-4A545C1CB5AA}" presName="parentLeftMargin" presStyleLbl="node1" presStyleIdx="0" presStyleCnt="3"/>
      <dgm:spPr/>
    </dgm:pt>
    <dgm:pt modelId="{2E7B876A-02B2-4DC2-AE57-E332EC9E3D4D}" type="pres">
      <dgm:prSet presAssocID="{1EE7D151-E616-4D84-B2D2-4A545C1CB5AA}" presName="parentText" presStyleLbl="node1" presStyleIdx="1" presStyleCnt="3" custScaleX="133073">
        <dgm:presLayoutVars>
          <dgm:chMax val="0"/>
          <dgm:bulletEnabled val="1"/>
        </dgm:presLayoutVars>
      </dgm:prSet>
      <dgm:spPr/>
    </dgm:pt>
    <dgm:pt modelId="{5F6D8073-E5E7-4086-9553-2688F65BB18F}" type="pres">
      <dgm:prSet presAssocID="{1EE7D151-E616-4D84-B2D2-4A545C1CB5AA}" presName="negativeSpace" presStyleCnt="0"/>
      <dgm:spPr/>
    </dgm:pt>
    <dgm:pt modelId="{5D436834-2211-4C3B-83D5-025BC50C04E2}" type="pres">
      <dgm:prSet presAssocID="{1EE7D151-E616-4D84-B2D2-4A545C1CB5AA}" presName="childText" presStyleLbl="conFgAcc1" presStyleIdx="1" presStyleCnt="3">
        <dgm:presLayoutVars>
          <dgm:bulletEnabled val="1"/>
        </dgm:presLayoutVars>
      </dgm:prSet>
      <dgm:spPr/>
    </dgm:pt>
    <dgm:pt modelId="{387E6BDE-2E5A-4EBE-9F6E-ADBB68E3D133}" type="pres">
      <dgm:prSet presAssocID="{E4893FEF-0AE1-434A-9CF9-A8FCA1852CD3}" presName="spaceBetweenRectangles" presStyleCnt="0"/>
      <dgm:spPr/>
    </dgm:pt>
    <dgm:pt modelId="{418DF559-CA29-4182-BB91-AFE9CDDB25E0}" type="pres">
      <dgm:prSet presAssocID="{DF68715F-3BF9-4342-83A7-AC644B7B43E7}" presName="parentLin" presStyleCnt="0"/>
      <dgm:spPr/>
    </dgm:pt>
    <dgm:pt modelId="{89A1DF12-3B7D-443C-9084-952AC04F0F17}" type="pres">
      <dgm:prSet presAssocID="{DF68715F-3BF9-4342-83A7-AC644B7B43E7}" presName="parentLeftMargin" presStyleLbl="node1" presStyleIdx="1" presStyleCnt="3"/>
      <dgm:spPr/>
    </dgm:pt>
    <dgm:pt modelId="{726A7DDC-3507-416F-BCA7-F31C706C5A4D}" type="pres">
      <dgm:prSet presAssocID="{DF68715F-3BF9-4342-83A7-AC644B7B43E7}" presName="parentText" presStyleLbl="node1" presStyleIdx="2" presStyleCnt="3">
        <dgm:presLayoutVars>
          <dgm:chMax val="0"/>
          <dgm:bulletEnabled val="1"/>
        </dgm:presLayoutVars>
      </dgm:prSet>
      <dgm:spPr/>
    </dgm:pt>
    <dgm:pt modelId="{6D654206-AB02-4048-B23A-6C8D716949B3}" type="pres">
      <dgm:prSet presAssocID="{DF68715F-3BF9-4342-83A7-AC644B7B43E7}" presName="negativeSpace" presStyleCnt="0"/>
      <dgm:spPr/>
    </dgm:pt>
    <dgm:pt modelId="{FB8C179E-B26C-4257-AC5F-0C4958E1364D}" type="pres">
      <dgm:prSet presAssocID="{DF68715F-3BF9-4342-83A7-AC644B7B43E7}" presName="childText" presStyleLbl="conFgAcc1" presStyleIdx="2" presStyleCnt="3">
        <dgm:presLayoutVars>
          <dgm:bulletEnabled val="1"/>
        </dgm:presLayoutVars>
      </dgm:prSet>
      <dgm:spPr/>
    </dgm:pt>
  </dgm:ptLst>
  <dgm:cxnLst>
    <dgm:cxn modelId="{D1CF1206-9459-4254-A35B-EAEF280C1584}" type="presOf" srcId="{1EE7D151-E616-4D84-B2D2-4A545C1CB5AA}" destId="{3156CFDE-F40C-4450-89FF-0871E3FD977A}" srcOrd="0" destOrd="0" presId="urn:microsoft.com/office/officeart/2005/8/layout/list1"/>
    <dgm:cxn modelId="{1383B80E-2472-4AD5-92DC-5C9014C39159}" type="presOf" srcId="{6527A755-6844-4DDF-85BB-6EAE4A616A03}" destId="{ABFD7D84-E1CF-4CE6-8215-14300E4A8B91}" srcOrd="0" destOrd="0" presId="urn:microsoft.com/office/officeart/2005/8/layout/list1"/>
    <dgm:cxn modelId="{70430022-395C-441B-98C3-94B9C946EE96}" srcId="{6527A755-6844-4DDF-85BB-6EAE4A616A03}" destId="{181EC8D3-4899-48C7-AAE6-FDFDAE47017B}" srcOrd="0" destOrd="0" parTransId="{7A4D47F0-1F89-4FB2-BDD8-5B0A4F336823}" sibTransId="{E54538B5-3AF1-4FD1-BCFC-D1C25AC8DD89}"/>
    <dgm:cxn modelId="{C4729933-4182-4499-A034-C0618B401F7E}" type="presOf" srcId="{181EC8D3-4899-48C7-AAE6-FDFDAE47017B}" destId="{BE547CD5-B4B2-4373-ABDE-90282CE41502}" srcOrd="0" destOrd="0" presId="urn:microsoft.com/office/officeart/2005/8/layout/list1"/>
    <dgm:cxn modelId="{0C1E4586-D29F-46C2-9D79-CA5B040A2AC7}" type="presOf" srcId="{181EC8D3-4899-48C7-AAE6-FDFDAE47017B}" destId="{C19B65EA-8461-4F52-8D48-65853889FFD1}" srcOrd="1" destOrd="0" presId="urn:microsoft.com/office/officeart/2005/8/layout/list1"/>
    <dgm:cxn modelId="{A528BE9B-A5B2-49AB-A5DB-AA48B98F80FD}" type="presOf" srcId="{1EE7D151-E616-4D84-B2D2-4A545C1CB5AA}" destId="{2E7B876A-02B2-4DC2-AE57-E332EC9E3D4D}" srcOrd="1" destOrd="0" presId="urn:microsoft.com/office/officeart/2005/8/layout/list1"/>
    <dgm:cxn modelId="{35E683B0-D5A4-41C0-93B5-C2E981D09266}" type="presOf" srcId="{DF68715F-3BF9-4342-83A7-AC644B7B43E7}" destId="{726A7DDC-3507-416F-BCA7-F31C706C5A4D}" srcOrd="1" destOrd="0" presId="urn:microsoft.com/office/officeart/2005/8/layout/list1"/>
    <dgm:cxn modelId="{D86C6FBC-AE21-4F72-B7DE-F99A69D7B1E4}" type="presOf" srcId="{DF68715F-3BF9-4342-83A7-AC644B7B43E7}" destId="{89A1DF12-3B7D-443C-9084-952AC04F0F17}" srcOrd="0" destOrd="0" presId="urn:microsoft.com/office/officeart/2005/8/layout/list1"/>
    <dgm:cxn modelId="{223E28C6-FD56-43A4-BB0C-CBF7A356E607}" srcId="{6527A755-6844-4DDF-85BB-6EAE4A616A03}" destId="{1EE7D151-E616-4D84-B2D2-4A545C1CB5AA}" srcOrd="1" destOrd="0" parTransId="{BCD9B08D-8BB5-4BCD-8A32-1FB2CE6E0E29}" sibTransId="{E4893FEF-0AE1-434A-9CF9-A8FCA1852CD3}"/>
    <dgm:cxn modelId="{B2B29EC8-AA86-4832-8F22-3E3C67BA975C}" srcId="{6527A755-6844-4DDF-85BB-6EAE4A616A03}" destId="{DF68715F-3BF9-4342-83A7-AC644B7B43E7}" srcOrd="2" destOrd="0" parTransId="{BD4F7575-8A79-48F7-AA47-F73126E129B4}" sibTransId="{7DA4DDB0-CF26-40E5-849C-FDDF7C1F6610}"/>
    <dgm:cxn modelId="{59B68787-08CA-4804-9948-E7135C9C35F3}" type="presParOf" srcId="{ABFD7D84-E1CF-4CE6-8215-14300E4A8B91}" destId="{618C4C14-B57D-4121-A6DC-BEB2C9F9EC13}" srcOrd="0" destOrd="0" presId="urn:microsoft.com/office/officeart/2005/8/layout/list1"/>
    <dgm:cxn modelId="{7C22A3DB-BB88-4FC6-ADF7-F7BD5C4A71B5}" type="presParOf" srcId="{618C4C14-B57D-4121-A6DC-BEB2C9F9EC13}" destId="{BE547CD5-B4B2-4373-ABDE-90282CE41502}" srcOrd="0" destOrd="0" presId="urn:microsoft.com/office/officeart/2005/8/layout/list1"/>
    <dgm:cxn modelId="{5B388527-354A-4FA9-807E-773AF0E2969E}" type="presParOf" srcId="{618C4C14-B57D-4121-A6DC-BEB2C9F9EC13}" destId="{C19B65EA-8461-4F52-8D48-65853889FFD1}" srcOrd="1" destOrd="0" presId="urn:microsoft.com/office/officeart/2005/8/layout/list1"/>
    <dgm:cxn modelId="{689A227D-1B08-4E1D-B600-A47E1412CCFA}" type="presParOf" srcId="{ABFD7D84-E1CF-4CE6-8215-14300E4A8B91}" destId="{80FC0431-D448-444C-9839-492D5BCBF165}" srcOrd="1" destOrd="0" presId="urn:microsoft.com/office/officeart/2005/8/layout/list1"/>
    <dgm:cxn modelId="{81D30BC3-BBC4-4075-8216-FEC711B3A7FF}" type="presParOf" srcId="{ABFD7D84-E1CF-4CE6-8215-14300E4A8B91}" destId="{C5B331E2-0F42-4CEF-ACC9-EBFFC2728D53}" srcOrd="2" destOrd="0" presId="urn:microsoft.com/office/officeart/2005/8/layout/list1"/>
    <dgm:cxn modelId="{30545E83-2BBB-43D4-B555-8875C28AD175}" type="presParOf" srcId="{ABFD7D84-E1CF-4CE6-8215-14300E4A8B91}" destId="{FAFDCAC4-BD38-4652-BBA9-EDEED66F5F50}" srcOrd="3" destOrd="0" presId="urn:microsoft.com/office/officeart/2005/8/layout/list1"/>
    <dgm:cxn modelId="{1CD74FFE-4F2D-46B1-B871-E981EEDBC503}" type="presParOf" srcId="{ABFD7D84-E1CF-4CE6-8215-14300E4A8B91}" destId="{8BD8D88F-9D44-4EAD-9B6E-341159FEE6D7}" srcOrd="4" destOrd="0" presId="urn:microsoft.com/office/officeart/2005/8/layout/list1"/>
    <dgm:cxn modelId="{ACD5F255-AA47-413C-92E4-E1F513985A07}" type="presParOf" srcId="{8BD8D88F-9D44-4EAD-9B6E-341159FEE6D7}" destId="{3156CFDE-F40C-4450-89FF-0871E3FD977A}" srcOrd="0" destOrd="0" presId="urn:microsoft.com/office/officeart/2005/8/layout/list1"/>
    <dgm:cxn modelId="{ABCA88CE-224A-44B5-A5BF-EF54079351B4}" type="presParOf" srcId="{8BD8D88F-9D44-4EAD-9B6E-341159FEE6D7}" destId="{2E7B876A-02B2-4DC2-AE57-E332EC9E3D4D}" srcOrd="1" destOrd="0" presId="urn:microsoft.com/office/officeart/2005/8/layout/list1"/>
    <dgm:cxn modelId="{D111C974-329E-4F2D-A1F7-10E79958E19F}" type="presParOf" srcId="{ABFD7D84-E1CF-4CE6-8215-14300E4A8B91}" destId="{5F6D8073-E5E7-4086-9553-2688F65BB18F}" srcOrd="5" destOrd="0" presId="urn:microsoft.com/office/officeart/2005/8/layout/list1"/>
    <dgm:cxn modelId="{1292553F-EF89-4D88-AA2E-69DABF0F6AE5}" type="presParOf" srcId="{ABFD7D84-E1CF-4CE6-8215-14300E4A8B91}" destId="{5D436834-2211-4C3B-83D5-025BC50C04E2}" srcOrd="6" destOrd="0" presId="urn:microsoft.com/office/officeart/2005/8/layout/list1"/>
    <dgm:cxn modelId="{9FBF549B-C233-4F79-A2D1-A675FEA44624}" type="presParOf" srcId="{ABFD7D84-E1CF-4CE6-8215-14300E4A8B91}" destId="{387E6BDE-2E5A-4EBE-9F6E-ADBB68E3D133}" srcOrd="7" destOrd="0" presId="urn:microsoft.com/office/officeart/2005/8/layout/list1"/>
    <dgm:cxn modelId="{1DA98A57-6ED8-46E1-BBA3-84212DB0731B}" type="presParOf" srcId="{ABFD7D84-E1CF-4CE6-8215-14300E4A8B91}" destId="{418DF559-CA29-4182-BB91-AFE9CDDB25E0}" srcOrd="8" destOrd="0" presId="urn:microsoft.com/office/officeart/2005/8/layout/list1"/>
    <dgm:cxn modelId="{9C32F992-9FA7-4C4E-87F7-E02442DC5FEB}" type="presParOf" srcId="{418DF559-CA29-4182-BB91-AFE9CDDB25E0}" destId="{89A1DF12-3B7D-443C-9084-952AC04F0F17}" srcOrd="0" destOrd="0" presId="urn:microsoft.com/office/officeart/2005/8/layout/list1"/>
    <dgm:cxn modelId="{3BE7C019-BB6A-463E-9021-0CF8DB93B098}" type="presParOf" srcId="{418DF559-CA29-4182-BB91-AFE9CDDB25E0}" destId="{726A7DDC-3507-416F-BCA7-F31C706C5A4D}" srcOrd="1" destOrd="0" presId="urn:microsoft.com/office/officeart/2005/8/layout/list1"/>
    <dgm:cxn modelId="{F467A5BE-4631-4007-957D-4970C239D958}" type="presParOf" srcId="{ABFD7D84-E1CF-4CE6-8215-14300E4A8B91}" destId="{6D654206-AB02-4048-B23A-6C8D716949B3}" srcOrd="9" destOrd="0" presId="urn:microsoft.com/office/officeart/2005/8/layout/list1"/>
    <dgm:cxn modelId="{B35E01E7-1E48-4ECA-BBE1-B6FFFD7986A6}" type="presParOf" srcId="{ABFD7D84-E1CF-4CE6-8215-14300E4A8B91}" destId="{FB8C179E-B26C-4257-AC5F-0C4958E1364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 (body, findings)</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 (body, findings)</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 (body, findings)</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 (body, findings)</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B7CB6E-2A8D-4D3F-BC70-51301FD9FCCC}" type="doc">
      <dgm:prSet loTypeId="urn:microsoft.com/office/officeart/2005/8/layout/bList2" loCatId="list" qsTypeId="urn:microsoft.com/office/officeart/2005/8/quickstyle/simple1" qsCatId="simple" csTypeId="urn:microsoft.com/office/officeart/2005/8/colors/colorful4" csCatId="colorful" phldr="1"/>
      <dgm:spPr/>
      <dgm:t>
        <a:bodyPr/>
        <a:lstStyle/>
        <a:p>
          <a:endParaRPr lang="en-GB"/>
        </a:p>
      </dgm:t>
    </dgm:pt>
    <dgm:pt modelId="{F1B87073-E0E5-42B8-8853-90666A812C0F}">
      <dgm:prSet phldrT="[Text]" custT="1"/>
      <dgm:spPr/>
      <dgm:t>
        <a:bodyPr/>
        <a:lstStyle/>
        <a:p>
          <a:r>
            <a:rPr lang="en-US" sz="1400" dirty="0">
              <a:latin typeface="Sniglet" panose="020B0604020202020204" charset="0"/>
            </a:rPr>
            <a:t>Recommendation Reports</a:t>
          </a:r>
          <a:endParaRPr lang="en-GB" sz="1400" dirty="0">
            <a:latin typeface="Sniglet" panose="020B0604020202020204" charset="0"/>
          </a:endParaRPr>
        </a:p>
      </dgm:t>
    </dgm:pt>
    <dgm:pt modelId="{B9FC2AC1-FFD6-45F1-B89F-68C9FE6E9E7B}" type="parTrans" cxnId="{ABE6079B-B034-4B15-8FAB-AAFB6F22EAC5}">
      <dgm:prSet/>
      <dgm:spPr/>
      <dgm:t>
        <a:bodyPr/>
        <a:lstStyle/>
        <a:p>
          <a:endParaRPr lang="en-GB" sz="1400">
            <a:latin typeface="Sniglet" panose="020B0604020202020204" charset="0"/>
          </a:endParaRPr>
        </a:p>
      </dgm:t>
    </dgm:pt>
    <dgm:pt modelId="{3CE81304-9413-4894-85AD-4B39B3DDDB77}" type="sibTrans" cxnId="{ABE6079B-B034-4B15-8FAB-AAFB6F22EAC5}">
      <dgm:prSet/>
      <dgm:spPr/>
      <dgm:t>
        <a:bodyPr/>
        <a:lstStyle/>
        <a:p>
          <a:endParaRPr lang="en-GB" sz="1400">
            <a:latin typeface="Sniglet" panose="020B0604020202020204" charset="0"/>
          </a:endParaRPr>
        </a:p>
      </dgm:t>
    </dgm:pt>
    <dgm:pt modelId="{10D6D635-934D-4246-B7BD-B74BB80DC243}">
      <dgm:prSet phldrT="[Text]" custT="1"/>
      <dgm:spPr/>
      <dgm:t>
        <a:bodyPr/>
        <a:lstStyle/>
        <a:p>
          <a:r>
            <a:rPr lang="en-US" sz="1400" dirty="0">
              <a:latin typeface="Sniglet" panose="020B0604020202020204" charset="0"/>
            </a:rPr>
            <a:t>Shortens or even skips the feasibility analysis</a:t>
          </a:r>
          <a:endParaRPr lang="en-GB" sz="1400" dirty="0">
            <a:latin typeface="Sniglet" panose="020B0604020202020204" charset="0"/>
          </a:endParaRPr>
        </a:p>
      </dgm:t>
    </dgm:pt>
    <dgm:pt modelId="{98B13E06-AA8A-42D0-84A5-80690ECBD4AC}" type="parTrans" cxnId="{A49A2FE7-4219-4FFE-B6E7-A4ABE801EC09}">
      <dgm:prSet/>
      <dgm:spPr/>
      <dgm:t>
        <a:bodyPr/>
        <a:lstStyle/>
        <a:p>
          <a:endParaRPr lang="en-GB" sz="1400">
            <a:latin typeface="Sniglet" panose="020B0604020202020204" charset="0"/>
          </a:endParaRPr>
        </a:p>
      </dgm:t>
    </dgm:pt>
    <dgm:pt modelId="{91574BED-0F46-4E52-8F53-ADEAB7D84669}" type="sibTrans" cxnId="{A49A2FE7-4219-4FFE-B6E7-A4ABE801EC09}">
      <dgm:prSet/>
      <dgm:spPr/>
      <dgm:t>
        <a:bodyPr/>
        <a:lstStyle/>
        <a:p>
          <a:endParaRPr lang="en-GB" sz="1400">
            <a:latin typeface="Sniglet" panose="020B0604020202020204" charset="0"/>
          </a:endParaRPr>
        </a:p>
      </dgm:t>
    </dgm:pt>
    <dgm:pt modelId="{025A19F4-A56B-437A-8492-CC30F1184839}">
      <dgm:prSet phldrT="[Text]" custT="1"/>
      <dgm:spPr/>
      <dgm:t>
        <a:bodyPr/>
        <a:lstStyle/>
        <a:p>
          <a:r>
            <a:rPr lang="en-US" sz="1400" dirty="0">
              <a:latin typeface="Sniglet" panose="020B0604020202020204" charset="0"/>
            </a:rPr>
            <a:t>Includes supporting data but also </a:t>
          </a:r>
          <a:r>
            <a:rPr lang="en-US" sz="1400" i="1" dirty="0">
              <a:latin typeface="Sniglet" panose="020B0604020202020204" charset="0"/>
            </a:rPr>
            <a:t>affirmative position</a:t>
          </a:r>
          <a:endParaRPr lang="en-GB" sz="1400" i="1" dirty="0">
            <a:latin typeface="Sniglet" panose="020B0604020202020204" charset="0"/>
          </a:endParaRPr>
        </a:p>
      </dgm:t>
    </dgm:pt>
    <dgm:pt modelId="{D9E19E8E-74D9-4998-9E37-04824F7ADA7E}" type="parTrans" cxnId="{9C02CAFA-E54B-412B-8288-22176DA91BCB}">
      <dgm:prSet/>
      <dgm:spPr/>
      <dgm:t>
        <a:bodyPr/>
        <a:lstStyle/>
        <a:p>
          <a:endParaRPr lang="en-GB" sz="1400">
            <a:latin typeface="Sniglet" panose="020B0604020202020204" charset="0"/>
          </a:endParaRPr>
        </a:p>
      </dgm:t>
    </dgm:pt>
    <dgm:pt modelId="{E2E91325-8A13-4AE5-9B18-AF00607B4F76}" type="sibTrans" cxnId="{9C02CAFA-E54B-412B-8288-22176DA91BCB}">
      <dgm:prSet/>
      <dgm:spPr/>
      <dgm:t>
        <a:bodyPr/>
        <a:lstStyle/>
        <a:p>
          <a:endParaRPr lang="en-GB" sz="1400">
            <a:latin typeface="Sniglet" panose="020B0604020202020204" charset="0"/>
          </a:endParaRPr>
        </a:p>
      </dgm:t>
    </dgm:pt>
    <dgm:pt modelId="{55B9E4A1-DAB7-4827-910D-6137D584D88F}">
      <dgm:prSet phldrT="[Text]" custT="1"/>
      <dgm:spPr/>
      <dgm:t>
        <a:bodyPr/>
        <a:lstStyle/>
        <a:p>
          <a:r>
            <a:rPr lang="en-US" sz="1400" dirty="0">
              <a:latin typeface="Sniglet" panose="020B0604020202020204" charset="0"/>
            </a:rPr>
            <a:t>Feasibility Reports</a:t>
          </a:r>
          <a:endParaRPr lang="en-GB" sz="1400" dirty="0">
            <a:latin typeface="Sniglet" panose="020B0604020202020204" charset="0"/>
          </a:endParaRPr>
        </a:p>
      </dgm:t>
    </dgm:pt>
    <dgm:pt modelId="{0C1B3F1E-965D-476C-A1C0-55DD151843C6}" type="parTrans" cxnId="{C3CC11DC-B05B-4446-9078-B9E83B91C16B}">
      <dgm:prSet/>
      <dgm:spPr/>
      <dgm:t>
        <a:bodyPr/>
        <a:lstStyle/>
        <a:p>
          <a:endParaRPr lang="en-GB" sz="1400">
            <a:latin typeface="Sniglet" panose="020B0604020202020204" charset="0"/>
          </a:endParaRPr>
        </a:p>
      </dgm:t>
    </dgm:pt>
    <dgm:pt modelId="{71D83E9B-D11E-47FF-BB05-041E3BD4AEAB}" type="sibTrans" cxnId="{C3CC11DC-B05B-4446-9078-B9E83B91C16B}">
      <dgm:prSet/>
      <dgm:spPr/>
      <dgm:t>
        <a:bodyPr/>
        <a:lstStyle/>
        <a:p>
          <a:endParaRPr lang="en-GB" sz="1400">
            <a:latin typeface="Sniglet" panose="020B0604020202020204" charset="0"/>
          </a:endParaRPr>
        </a:p>
      </dgm:t>
    </dgm:pt>
    <dgm:pt modelId="{A53F814A-9722-48A0-B626-72D9286B1D5B}">
      <dgm:prSet phldrT="[Text]" custT="1"/>
      <dgm:spPr/>
      <dgm:t>
        <a:bodyPr/>
        <a:lstStyle/>
        <a:p>
          <a:r>
            <a:rPr lang="en-US" sz="1400" dirty="0">
              <a:latin typeface="Sniglet" panose="020B0604020202020204" charset="0"/>
            </a:rPr>
            <a:t>Uses the bottom line first approach for detailing the problem or situation, how to deal with it, the chances of successes, benefits or drawbacks, pros and cons, is the timing right</a:t>
          </a:r>
          <a:endParaRPr lang="en-GB" sz="1400" dirty="0">
            <a:latin typeface="Sniglet" panose="020B0604020202020204" charset="0"/>
          </a:endParaRPr>
        </a:p>
      </dgm:t>
    </dgm:pt>
    <dgm:pt modelId="{E881AA2D-964D-4C01-893F-C6A66A30BC45}" type="parTrans" cxnId="{DB1F88AA-C6B6-4291-A642-F5E4665C1B40}">
      <dgm:prSet/>
      <dgm:spPr/>
      <dgm:t>
        <a:bodyPr/>
        <a:lstStyle/>
        <a:p>
          <a:endParaRPr lang="en-GB" sz="1400">
            <a:latin typeface="Sniglet" panose="020B0604020202020204" charset="0"/>
          </a:endParaRPr>
        </a:p>
      </dgm:t>
    </dgm:pt>
    <dgm:pt modelId="{B3B6A4D8-4355-49BE-9AC2-DF5FE67EAD74}" type="sibTrans" cxnId="{DB1F88AA-C6B6-4291-A642-F5E4665C1B40}">
      <dgm:prSet/>
      <dgm:spPr/>
      <dgm:t>
        <a:bodyPr/>
        <a:lstStyle/>
        <a:p>
          <a:endParaRPr lang="en-GB" sz="1400">
            <a:latin typeface="Sniglet" panose="020B0604020202020204" charset="0"/>
          </a:endParaRPr>
        </a:p>
      </dgm:t>
    </dgm:pt>
    <dgm:pt modelId="{E37EF9AB-39B8-4AFF-8229-CE02ECDE4613}">
      <dgm:prSet phldrT="[Text]" custT="1"/>
      <dgm:spPr/>
      <dgm:t>
        <a:bodyPr/>
        <a:lstStyle/>
        <a:p>
          <a:r>
            <a:rPr lang="en-US" sz="1400" dirty="0">
              <a:latin typeface="Sniglet" panose="020B0604020202020204" charset="0"/>
            </a:rPr>
            <a:t>It examines predominantly whether the approach will work (“Should we do it?”</a:t>
          </a:r>
          <a:endParaRPr lang="en-GB" sz="1400" dirty="0">
            <a:latin typeface="Sniglet" panose="020B0604020202020204" charset="0"/>
          </a:endParaRPr>
        </a:p>
      </dgm:t>
    </dgm:pt>
    <dgm:pt modelId="{AF2FFEE8-2AF1-4769-AA00-ACB3F60C8759}" type="parTrans" cxnId="{47846A9B-864D-4B59-A319-E03B9ACCEAFC}">
      <dgm:prSet/>
      <dgm:spPr/>
      <dgm:t>
        <a:bodyPr/>
        <a:lstStyle/>
        <a:p>
          <a:endParaRPr lang="en-GB" sz="1400">
            <a:latin typeface="Sniglet" panose="020B0604020202020204" charset="0"/>
          </a:endParaRPr>
        </a:p>
      </dgm:t>
    </dgm:pt>
    <dgm:pt modelId="{CE808B5B-2D04-480A-967A-EAC722C2C12B}" type="sibTrans" cxnId="{47846A9B-864D-4B59-A319-E03B9ACCEAFC}">
      <dgm:prSet/>
      <dgm:spPr/>
      <dgm:t>
        <a:bodyPr/>
        <a:lstStyle/>
        <a:p>
          <a:endParaRPr lang="en-GB" sz="1400">
            <a:latin typeface="Sniglet" panose="020B0604020202020204" charset="0"/>
          </a:endParaRPr>
        </a:p>
      </dgm:t>
    </dgm:pt>
    <dgm:pt modelId="{3B6F8E41-7E66-417C-A761-42564E61FF2E}" type="pres">
      <dgm:prSet presAssocID="{EBB7CB6E-2A8D-4D3F-BC70-51301FD9FCCC}" presName="diagram" presStyleCnt="0">
        <dgm:presLayoutVars>
          <dgm:dir/>
          <dgm:animLvl val="lvl"/>
          <dgm:resizeHandles val="exact"/>
        </dgm:presLayoutVars>
      </dgm:prSet>
      <dgm:spPr/>
    </dgm:pt>
    <dgm:pt modelId="{BA14D244-C11C-43EA-9E0E-07EAF3D5CEAD}" type="pres">
      <dgm:prSet presAssocID="{F1B87073-E0E5-42B8-8853-90666A812C0F}" presName="compNode" presStyleCnt="0"/>
      <dgm:spPr/>
    </dgm:pt>
    <dgm:pt modelId="{48641BCA-9A05-4D25-8A0E-EC9E6D1473F4}" type="pres">
      <dgm:prSet presAssocID="{F1B87073-E0E5-42B8-8853-90666A812C0F}" presName="childRect" presStyleLbl="bgAcc1" presStyleIdx="0" presStyleCnt="2" custScaleY="116845">
        <dgm:presLayoutVars>
          <dgm:bulletEnabled val="1"/>
        </dgm:presLayoutVars>
      </dgm:prSet>
      <dgm:spPr/>
    </dgm:pt>
    <dgm:pt modelId="{125DA6AE-84F3-45AE-9305-D15007F9F249}" type="pres">
      <dgm:prSet presAssocID="{F1B87073-E0E5-42B8-8853-90666A812C0F}" presName="parentText" presStyleLbl="node1" presStyleIdx="0" presStyleCnt="0">
        <dgm:presLayoutVars>
          <dgm:chMax val="0"/>
          <dgm:bulletEnabled val="1"/>
        </dgm:presLayoutVars>
      </dgm:prSet>
      <dgm:spPr/>
    </dgm:pt>
    <dgm:pt modelId="{7B3A9FC6-012E-42CF-9463-39714F00EB5E}" type="pres">
      <dgm:prSet presAssocID="{F1B87073-E0E5-42B8-8853-90666A812C0F}" presName="parentRect" presStyleLbl="alignNode1" presStyleIdx="0" presStyleCnt="2" custScaleY="64411" custLinFactNeighborX="-901" custLinFactNeighborY="11223"/>
      <dgm:spPr/>
    </dgm:pt>
    <dgm:pt modelId="{C1D3B846-A4FE-41C2-A3DD-27891258F02D}" type="pres">
      <dgm:prSet presAssocID="{F1B87073-E0E5-42B8-8853-90666A812C0F}" presName="adorn" presStyleLbl="fgAccFollow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ears with solid fill"/>
        </a:ext>
      </dgm:extLst>
    </dgm:pt>
    <dgm:pt modelId="{4CD2B63B-0662-426A-8816-0041F427C16E}" type="pres">
      <dgm:prSet presAssocID="{3CE81304-9413-4894-85AD-4B39B3DDDB77}" presName="sibTrans" presStyleLbl="sibTrans2D1" presStyleIdx="0" presStyleCnt="0"/>
      <dgm:spPr/>
    </dgm:pt>
    <dgm:pt modelId="{1C4F9368-4953-4B1D-9783-07D0A983E73C}" type="pres">
      <dgm:prSet presAssocID="{55B9E4A1-DAB7-4827-910D-6137D584D88F}" presName="compNode" presStyleCnt="0"/>
      <dgm:spPr/>
    </dgm:pt>
    <dgm:pt modelId="{E94AC802-A5B7-45A5-8B05-5EA59677689C}" type="pres">
      <dgm:prSet presAssocID="{55B9E4A1-DAB7-4827-910D-6137D584D88F}" presName="childRect" presStyleLbl="bgAcc1" presStyleIdx="1" presStyleCnt="2" custScaleY="117199">
        <dgm:presLayoutVars>
          <dgm:bulletEnabled val="1"/>
        </dgm:presLayoutVars>
      </dgm:prSet>
      <dgm:spPr/>
    </dgm:pt>
    <dgm:pt modelId="{FADC3334-6550-4002-B455-57C30B096E71}" type="pres">
      <dgm:prSet presAssocID="{55B9E4A1-DAB7-4827-910D-6137D584D88F}" presName="parentText" presStyleLbl="node1" presStyleIdx="0" presStyleCnt="0">
        <dgm:presLayoutVars>
          <dgm:chMax val="0"/>
          <dgm:bulletEnabled val="1"/>
        </dgm:presLayoutVars>
      </dgm:prSet>
      <dgm:spPr/>
    </dgm:pt>
    <dgm:pt modelId="{43AFF716-A60E-4C63-9083-D0D466EE02D9}" type="pres">
      <dgm:prSet presAssocID="{55B9E4A1-DAB7-4827-910D-6137D584D88F}" presName="parentRect" presStyleLbl="alignNode1" presStyleIdx="1" presStyleCnt="2" custScaleY="67544" custLinFactNeighborY="13666"/>
      <dgm:spPr/>
    </dgm:pt>
    <dgm:pt modelId="{594ECF81-455B-4882-9979-41B918623CAD}" type="pres">
      <dgm:prSet presAssocID="{55B9E4A1-DAB7-4827-910D-6137D584D88F}"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with solid fill"/>
        </a:ext>
      </dgm:extLst>
    </dgm:pt>
  </dgm:ptLst>
  <dgm:cxnLst>
    <dgm:cxn modelId="{309B2700-D9F8-4756-9F80-735658631BAE}" type="presOf" srcId="{F1B87073-E0E5-42B8-8853-90666A812C0F}" destId="{7B3A9FC6-012E-42CF-9463-39714F00EB5E}" srcOrd="1" destOrd="0" presId="urn:microsoft.com/office/officeart/2005/8/layout/bList2"/>
    <dgm:cxn modelId="{0AA27A00-A444-49E3-9196-F1826454A8D6}" type="presOf" srcId="{55B9E4A1-DAB7-4827-910D-6137D584D88F}" destId="{FADC3334-6550-4002-B455-57C30B096E71}" srcOrd="0" destOrd="0" presId="urn:microsoft.com/office/officeart/2005/8/layout/bList2"/>
    <dgm:cxn modelId="{94FD1707-A683-4B03-88EC-895466DDEF24}" type="presOf" srcId="{55B9E4A1-DAB7-4827-910D-6137D584D88F}" destId="{43AFF716-A60E-4C63-9083-D0D466EE02D9}" srcOrd="1" destOrd="0" presId="urn:microsoft.com/office/officeart/2005/8/layout/bList2"/>
    <dgm:cxn modelId="{2D3DA842-7992-4E64-9A12-7FDFA7658623}" type="presOf" srcId="{EBB7CB6E-2A8D-4D3F-BC70-51301FD9FCCC}" destId="{3B6F8E41-7E66-417C-A761-42564E61FF2E}" srcOrd="0" destOrd="0" presId="urn:microsoft.com/office/officeart/2005/8/layout/bList2"/>
    <dgm:cxn modelId="{834AB564-6734-414F-AC4A-FBE8A3E40805}" type="presOf" srcId="{025A19F4-A56B-437A-8492-CC30F1184839}" destId="{48641BCA-9A05-4D25-8A0E-EC9E6D1473F4}" srcOrd="0" destOrd="1" presId="urn:microsoft.com/office/officeart/2005/8/layout/bList2"/>
    <dgm:cxn modelId="{0D43DD7D-DC4F-4AC0-9ABD-981890AEB215}" type="presOf" srcId="{10D6D635-934D-4246-B7BD-B74BB80DC243}" destId="{48641BCA-9A05-4D25-8A0E-EC9E6D1473F4}" srcOrd="0" destOrd="0" presId="urn:microsoft.com/office/officeart/2005/8/layout/bList2"/>
    <dgm:cxn modelId="{4EF5AD83-52F8-4B58-9654-5AB14A6D0D18}" type="presOf" srcId="{A53F814A-9722-48A0-B626-72D9286B1D5B}" destId="{E94AC802-A5B7-45A5-8B05-5EA59677689C}" srcOrd="0" destOrd="0" presId="urn:microsoft.com/office/officeart/2005/8/layout/bList2"/>
    <dgm:cxn modelId="{ABE6079B-B034-4B15-8FAB-AAFB6F22EAC5}" srcId="{EBB7CB6E-2A8D-4D3F-BC70-51301FD9FCCC}" destId="{F1B87073-E0E5-42B8-8853-90666A812C0F}" srcOrd="0" destOrd="0" parTransId="{B9FC2AC1-FFD6-45F1-B89F-68C9FE6E9E7B}" sibTransId="{3CE81304-9413-4894-85AD-4B39B3DDDB77}"/>
    <dgm:cxn modelId="{47846A9B-864D-4B59-A319-E03B9ACCEAFC}" srcId="{55B9E4A1-DAB7-4827-910D-6137D584D88F}" destId="{E37EF9AB-39B8-4AFF-8229-CE02ECDE4613}" srcOrd="1" destOrd="0" parTransId="{AF2FFEE8-2AF1-4769-AA00-ACB3F60C8759}" sibTransId="{CE808B5B-2D04-480A-967A-EAC722C2C12B}"/>
    <dgm:cxn modelId="{DB1F88AA-C6B6-4291-A642-F5E4665C1B40}" srcId="{55B9E4A1-DAB7-4827-910D-6137D584D88F}" destId="{A53F814A-9722-48A0-B626-72D9286B1D5B}" srcOrd="0" destOrd="0" parTransId="{E881AA2D-964D-4C01-893F-C6A66A30BC45}" sibTransId="{B3B6A4D8-4355-49BE-9AC2-DF5FE67EAD74}"/>
    <dgm:cxn modelId="{D025E9D9-F355-43D1-A185-560A582B3AAB}" type="presOf" srcId="{3CE81304-9413-4894-85AD-4B39B3DDDB77}" destId="{4CD2B63B-0662-426A-8816-0041F427C16E}" srcOrd="0" destOrd="0" presId="urn:microsoft.com/office/officeart/2005/8/layout/bList2"/>
    <dgm:cxn modelId="{C3CC11DC-B05B-4446-9078-B9E83B91C16B}" srcId="{EBB7CB6E-2A8D-4D3F-BC70-51301FD9FCCC}" destId="{55B9E4A1-DAB7-4827-910D-6137D584D88F}" srcOrd="1" destOrd="0" parTransId="{0C1B3F1E-965D-476C-A1C0-55DD151843C6}" sibTransId="{71D83E9B-D11E-47FF-BB05-041E3BD4AEAB}"/>
    <dgm:cxn modelId="{869AC5DE-8D4A-4728-BA4A-8A78D76C1533}" type="presOf" srcId="{E37EF9AB-39B8-4AFF-8229-CE02ECDE4613}" destId="{E94AC802-A5B7-45A5-8B05-5EA59677689C}" srcOrd="0" destOrd="1" presId="urn:microsoft.com/office/officeart/2005/8/layout/bList2"/>
    <dgm:cxn modelId="{F341EAE4-6C3A-4439-AB9A-2BE4D0192250}" type="presOf" srcId="{F1B87073-E0E5-42B8-8853-90666A812C0F}" destId="{125DA6AE-84F3-45AE-9305-D15007F9F249}" srcOrd="0" destOrd="0" presId="urn:microsoft.com/office/officeart/2005/8/layout/bList2"/>
    <dgm:cxn modelId="{A49A2FE7-4219-4FFE-B6E7-A4ABE801EC09}" srcId="{F1B87073-E0E5-42B8-8853-90666A812C0F}" destId="{10D6D635-934D-4246-B7BD-B74BB80DC243}" srcOrd="0" destOrd="0" parTransId="{98B13E06-AA8A-42D0-84A5-80690ECBD4AC}" sibTransId="{91574BED-0F46-4E52-8F53-ADEAB7D84669}"/>
    <dgm:cxn modelId="{9C02CAFA-E54B-412B-8288-22176DA91BCB}" srcId="{F1B87073-E0E5-42B8-8853-90666A812C0F}" destId="{025A19F4-A56B-437A-8492-CC30F1184839}" srcOrd="1" destOrd="0" parTransId="{D9E19E8E-74D9-4998-9E37-04824F7ADA7E}" sibTransId="{E2E91325-8A13-4AE5-9B18-AF00607B4F76}"/>
    <dgm:cxn modelId="{3031CF8E-133B-4562-8423-1E126D34346D}" type="presParOf" srcId="{3B6F8E41-7E66-417C-A761-42564E61FF2E}" destId="{BA14D244-C11C-43EA-9E0E-07EAF3D5CEAD}" srcOrd="0" destOrd="0" presId="urn:microsoft.com/office/officeart/2005/8/layout/bList2"/>
    <dgm:cxn modelId="{F3C5DE27-785E-4D07-BC36-4A9083337006}" type="presParOf" srcId="{BA14D244-C11C-43EA-9E0E-07EAF3D5CEAD}" destId="{48641BCA-9A05-4D25-8A0E-EC9E6D1473F4}" srcOrd="0" destOrd="0" presId="urn:microsoft.com/office/officeart/2005/8/layout/bList2"/>
    <dgm:cxn modelId="{FE891733-8907-4F6D-AC7E-180C1E22B2A0}" type="presParOf" srcId="{BA14D244-C11C-43EA-9E0E-07EAF3D5CEAD}" destId="{125DA6AE-84F3-45AE-9305-D15007F9F249}" srcOrd="1" destOrd="0" presId="urn:microsoft.com/office/officeart/2005/8/layout/bList2"/>
    <dgm:cxn modelId="{E3BD6D82-4C43-4CA7-B02A-3AC49EB505C9}" type="presParOf" srcId="{BA14D244-C11C-43EA-9E0E-07EAF3D5CEAD}" destId="{7B3A9FC6-012E-42CF-9463-39714F00EB5E}" srcOrd="2" destOrd="0" presId="urn:microsoft.com/office/officeart/2005/8/layout/bList2"/>
    <dgm:cxn modelId="{FA9A5F5E-FA7F-4AD0-B32C-781A613874C1}" type="presParOf" srcId="{BA14D244-C11C-43EA-9E0E-07EAF3D5CEAD}" destId="{C1D3B846-A4FE-41C2-A3DD-27891258F02D}" srcOrd="3" destOrd="0" presId="urn:microsoft.com/office/officeart/2005/8/layout/bList2"/>
    <dgm:cxn modelId="{4A433CCD-3C12-43C4-9919-0DC629858BB6}" type="presParOf" srcId="{3B6F8E41-7E66-417C-A761-42564E61FF2E}" destId="{4CD2B63B-0662-426A-8816-0041F427C16E}" srcOrd="1" destOrd="0" presId="urn:microsoft.com/office/officeart/2005/8/layout/bList2"/>
    <dgm:cxn modelId="{CFD93691-97B8-4FE3-A314-7FEEA59E63DB}" type="presParOf" srcId="{3B6F8E41-7E66-417C-A761-42564E61FF2E}" destId="{1C4F9368-4953-4B1D-9783-07D0A983E73C}" srcOrd="2" destOrd="0" presId="urn:microsoft.com/office/officeart/2005/8/layout/bList2"/>
    <dgm:cxn modelId="{1628017D-42FC-4961-ACD8-A86F0EBF0292}" type="presParOf" srcId="{1C4F9368-4953-4B1D-9783-07D0A983E73C}" destId="{E94AC802-A5B7-45A5-8B05-5EA59677689C}" srcOrd="0" destOrd="0" presId="urn:microsoft.com/office/officeart/2005/8/layout/bList2"/>
    <dgm:cxn modelId="{DF6091F9-6D79-4C3D-9EA7-F71F0C952B1A}" type="presParOf" srcId="{1C4F9368-4953-4B1D-9783-07D0A983E73C}" destId="{FADC3334-6550-4002-B455-57C30B096E71}" srcOrd="1" destOrd="0" presId="urn:microsoft.com/office/officeart/2005/8/layout/bList2"/>
    <dgm:cxn modelId="{3CF7BA12-1357-4A1C-AFC2-A48EE22B6491}" type="presParOf" srcId="{1C4F9368-4953-4B1D-9783-07D0A983E73C}" destId="{43AFF716-A60E-4C63-9083-D0D466EE02D9}" srcOrd="2" destOrd="0" presId="urn:microsoft.com/office/officeart/2005/8/layout/bList2"/>
    <dgm:cxn modelId="{8E7DC580-1B64-4701-B965-65030610C465}" type="presParOf" srcId="{1C4F9368-4953-4B1D-9783-07D0A983E73C}" destId="{594ECF81-455B-4882-9979-41B918623CAD}"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0CA1B-C4E5-4A0F-BFF2-D592DD9316FD}"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GB"/>
        </a:p>
      </dgm:t>
    </dgm:pt>
    <dgm:pt modelId="{4809B4F6-2BB3-4BA8-98D1-E9A624445570}">
      <dgm:prSet phldrT="[Text]" custT="1"/>
      <dgm:spPr/>
      <dgm:t>
        <a:bodyPr/>
        <a:lstStyle/>
        <a:p>
          <a:pPr algn="ctr"/>
          <a:r>
            <a:rPr lang="en-US" sz="1500" dirty="0">
              <a:latin typeface="Sniglet" panose="020B0604020202020204" charset="0"/>
            </a:rPr>
            <a:t>Manufacturing-Your company is considering the purchase of new equipment but is concerned that the machinery will be too expensive, the wrong size for your facilities, or incapable of performing the desired tasks. </a:t>
          </a:r>
          <a:endParaRPr lang="en-GB" sz="1500" dirty="0">
            <a:latin typeface="Sniglet" panose="020B0604020202020204" charset="0"/>
          </a:endParaRPr>
        </a:p>
      </dgm:t>
    </dgm:pt>
    <dgm:pt modelId="{3F79AFC5-633F-450B-AF75-78F112F6EFF3}" type="parTrans" cxnId="{CD7B53CA-3A22-4A49-87A4-87469E51B9C6}">
      <dgm:prSet/>
      <dgm:spPr/>
      <dgm:t>
        <a:bodyPr/>
        <a:lstStyle/>
        <a:p>
          <a:endParaRPr lang="en-GB" sz="1600">
            <a:latin typeface="Sniglet" panose="020B0604020202020204" charset="0"/>
          </a:endParaRPr>
        </a:p>
      </dgm:t>
    </dgm:pt>
    <dgm:pt modelId="{8E512527-A9A7-47E3-8D5B-75C21331F175}" type="sibTrans" cxnId="{CD7B53CA-3A22-4A49-87A4-87469E51B9C6}">
      <dgm:prSet/>
      <dgm:spPr/>
      <dgm:t>
        <a:bodyPr/>
        <a:lstStyle/>
        <a:p>
          <a:endParaRPr lang="en-GB" sz="1600">
            <a:latin typeface="Sniglet" panose="020B0604020202020204" charset="0"/>
          </a:endParaRPr>
        </a:p>
      </dgm:t>
    </dgm:pt>
    <dgm:pt modelId="{A1441226-D0F5-4288-96E1-05900475C4F1}">
      <dgm:prSet phldrT="[Text]" custT="1"/>
      <dgm:spPr/>
      <dgm:t>
        <a:bodyPr/>
        <a:lstStyle/>
        <a:p>
          <a:r>
            <a:rPr lang="en-US" sz="1500" dirty="0">
              <a:latin typeface="Sniglet" panose="020B0604020202020204" charset="0"/>
            </a:rPr>
            <a:t>Accounting -Your company wants to expand and is considering new locations. The decision‐makers, however, are uncertain whether the market is right for expansion. Are interest rates good? Are local property taxes and sales taxes too high? Will the city provide tax rebate incentives for your company’s growth?</a:t>
          </a:r>
          <a:endParaRPr lang="en-GB" sz="1500" dirty="0">
            <a:latin typeface="Sniglet" panose="020B0604020202020204" charset="0"/>
          </a:endParaRPr>
        </a:p>
      </dgm:t>
    </dgm:pt>
    <dgm:pt modelId="{D7309F6B-82E7-480E-A9CD-BFDA9F0651FC}" type="parTrans" cxnId="{6334DC91-FF18-48ED-90ED-E190DA23788D}">
      <dgm:prSet/>
      <dgm:spPr/>
      <dgm:t>
        <a:bodyPr/>
        <a:lstStyle/>
        <a:p>
          <a:endParaRPr lang="en-GB" sz="1600"/>
        </a:p>
      </dgm:t>
    </dgm:pt>
    <dgm:pt modelId="{B4138497-A896-40B1-B7BF-417DCB6085DA}" type="sibTrans" cxnId="{6334DC91-FF18-48ED-90ED-E190DA23788D}">
      <dgm:prSet/>
      <dgm:spPr/>
      <dgm:t>
        <a:bodyPr/>
        <a:lstStyle/>
        <a:p>
          <a:endParaRPr lang="en-GB" sz="1600"/>
        </a:p>
      </dgm:t>
    </dgm:pt>
    <dgm:pt modelId="{D2C145FF-70FF-4393-9D58-1317C25A4514}">
      <dgm:prSet phldrT="[Text]" custT="1"/>
      <dgm:spPr/>
      <dgm:t>
        <a:bodyPr/>
        <a:lstStyle/>
        <a:p>
          <a:pPr algn="ctr"/>
          <a:r>
            <a:rPr lang="en-US" sz="1500" dirty="0">
              <a:latin typeface="Sniglet" panose="020B0604020202020204" charset="0"/>
            </a:rPr>
            <a:t>Web design-Your company wants to create a Web site to market your products and services globally. The CEO wants to be sure that online checkout is easy, pricing is cost effective, products are depicted in a visually appealing way, the site is secure, and the site loads quickly. How will you make your Web site stand out</a:t>
          </a:r>
          <a:endParaRPr lang="en-GB" sz="1500" dirty="0">
            <a:latin typeface="Sniglet" panose="020B0604020202020204" charset="0"/>
          </a:endParaRPr>
        </a:p>
      </dgm:t>
    </dgm:pt>
    <dgm:pt modelId="{67E0F101-A7AE-41DB-A169-1833B1C850C7}" type="parTrans" cxnId="{0C28005B-007E-456C-B369-F43F1B9F38DE}">
      <dgm:prSet/>
      <dgm:spPr/>
      <dgm:t>
        <a:bodyPr/>
        <a:lstStyle/>
        <a:p>
          <a:endParaRPr lang="en-GB"/>
        </a:p>
      </dgm:t>
    </dgm:pt>
    <dgm:pt modelId="{3B3F1857-EBB8-4706-BF1B-95B37684A030}" type="sibTrans" cxnId="{0C28005B-007E-456C-B369-F43F1B9F38DE}">
      <dgm:prSet/>
      <dgm:spPr/>
      <dgm:t>
        <a:bodyPr/>
        <a:lstStyle/>
        <a:p>
          <a:endParaRPr lang="en-GB"/>
        </a:p>
      </dgm:t>
    </dgm:pt>
    <dgm:pt modelId="{0788FA85-2A09-464E-B161-B23D6C2D0E13}" type="pres">
      <dgm:prSet presAssocID="{E380CA1B-C4E5-4A0F-BFF2-D592DD9316FD}" presName="diagram" presStyleCnt="0">
        <dgm:presLayoutVars>
          <dgm:dir/>
          <dgm:resizeHandles val="exact"/>
        </dgm:presLayoutVars>
      </dgm:prSet>
      <dgm:spPr/>
    </dgm:pt>
    <dgm:pt modelId="{B9E1017A-7BAE-470B-B4F2-4B5399D8F3FC}" type="pres">
      <dgm:prSet presAssocID="{4809B4F6-2BB3-4BA8-98D1-E9A624445570}" presName="node" presStyleLbl="node1" presStyleIdx="0" presStyleCnt="3" custScaleY="212994" custLinFactNeighborX="2512" custLinFactNeighborY="4331">
        <dgm:presLayoutVars>
          <dgm:bulletEnabled val="1"/>
        </dgm:presLayoutVars>
      </dgm:prSet>
      <dgm:spPr/>
    </dgm:pt>
    <dgm:pt modelId="{5FD4917B-67D6-40A9-AAFE-3D6EB5BCA7F7}" type="pres">
      <dgm:prSet presAssocID="{8E512527-A9A7-47E3-8D5B-75C21331F175}" presName="sibTrans" presStyleCnt="0"/>
      <dgm:spPr/>
    </dgm:pt>
    <dgm:pt modelId="{F4A1A883-3163-4BC6-A18C-C9443648CE05}" type="pres">
      <dgm:prSet presAssocID="{D2C145FF-70FF-4393-9D58-1317C25A4514}" presName="node" presStyleLbl="node1" presStyleIdx="1" presStyleCnt="3" custScaleY="217189" custLinFactX="2918" custLinFactNeighborX="100000" custLinFactNeighborY="-7775">
        <dgm:presLayoutVars>
          <dgm:bulletEnabled val="1"/>
        </dgm:presLayoutVars>
      </dgm:prSet>
      <dgm:spPr/>
    </dgm:pt>
    <dgm:pt modelId="{084BFB93-9B94-4ED2-9247-20E587FBEB1E}" type="pres">
      <dgm:prSet presAssocID="{3B3F1857-EBB8-4706-BF1B-95B37684A030}" presName="sibTrans" presStyleCnt="0"/>
      <dgm:spPr/>
    </dgm:pt>
    <dgm:pt modelId="{9CD6ABC7-EA30-4F73-970C-2610F7800F33}" type="pres">
      <dgm:prSet presAssocID="{A1441226-D0F5-4288-96E1-05900475C4F1}" presName="node" presStyleLbl="node1" presStyleIdx="2" presStyleCnt="3" custScaleY="232337" custLinFactX="-11380" custLinFactNeighborX="-100000" custLinFactNeighborY="-1688">
        <dgm:presLayoutVars>
          <dgm:bulletEnabled val="1"/>
        </dgm:presLayoutVars>
      </dgm:prSet>
      <dgm:spPr/>
    </dgm:pt>
  </dgm:ptLst>
  <dgm:cxnLst>
    <dgm:cxn modelId="{FFF18F15-74D3-4B2E-A582-57F153099872}" type="presOf" srcId="{A1441226-D0F5-4288-96E1-05900475C4F1}" destId="{9CD6ABC7-EA30-4F73-970C-2610F7800F33}" srcOrd="0" destOrd="0" presId="urn:microsoft.com/office/officeart/2005/8/layout/default"/>
    <dgm:cxn modelId="{0C28005B-007E-456C-B369-F43F1B9F38DE}" srcId="{E380CA1B-C4E5-4A0F-BFF2-D592DD9316FD}" destId="{D2C145FF-70FF-4393-9D58-1317C25A4514}" srcOrd="1" destOrd="0" parTransId="{67E0F101-A7AE-41DB-A169-1833B1C850C7}" sibTransId="{3B3F1857-EBB8-4706-BF1B-95B37684A030}"/>
    <dgm:cxn modelId="{0F2E4548-2B36-441C-870A-2040AC143507}" type="presOf" srcId="{E380CA1B-C4E5-4A0F-BFF2-D592DD9316FD}" destId="{0788FA85-2A09-464E-B161-B23D6C2D0E13}" srcOrd="0" destOrd="0" presId="urn:microsoft.com/office/officeart/2005/8/layout/default"/>
    <dgm:cxn modelId="{6334DC91-FF18-48ED-90ED-E190DA23788D}" srcId="{E380CA1B-C4E5-4A0F-BFF2-D592DD9316FD}" destId="{A1441226-D0F5-4288-96E1-05900475C4F1}" srcOrd="2" destOrd="0" parTransId="{D7309F6B-82E7-480E-A9CD-BFDA9F0651FC}" sibTransId="{B4138497-A896-40B1-B7BF-417DCB6085DA}"/>
    <dgm:cxn modelId="{CD7B53CA-3A22-4A49-87A4-87469E51B9C6}" srcId="{E380CA1B-C4E5-4A0F-BFF2-D592DD9316FD}" destId="{4809B4F6-2BB3-4BA8-98D1-E9A624445570}" srcOrd="0" destOrd="0" parTransId="{3F79AFC5-633F-450B-AF75-78F112F6EFF3}" sibTransId="{8E512527-A9A7-47E3-8D5B-75C21331F175}"/>
    <dgm:cxn modelId="{7AB312D5-9F06-4D99-9887-1AC59F54B22D}" type="presOf" srcId="{D2C145FF-70FF-4393-9D58-1317C25A4514}" destId="{F4A1A883-3163-4BC6-A18C-C9443648CE05}" srcOrd="0" destOrd="0" presId="urn:microsoft.com/office/officeart/2005/8/layout/default"/>
    <dgm:cxn modelId="{B6701AD6-4B46-4994-A5A6-5D2E69EF9C9C}" type="presOf" srcId="{4809B4F6-2BB3-4BA8-98D1-E9A624445570}" destId="{B9E1017A-7BAE-470B-B4F2-4B5399D8F3FC}" srcOrd="0" destOrd="0" presId="urn:microsoft.com/office/officeart/2005/8/layout/default"/>
    <dgm:cxn modelId="{8367D5D8-AAE1-4CE4-BA31-564F8564F74B}" type="presParOf" srcId="{0788FA85-2A09-464E-B161-B23D6C2D0E13}" destId="{B9E1017A-7BAE-470B-B4F2-4B5399D8F3FC}" srcOrd="0" destOrd="0" presId="urn:microsoft.com/office/officeart/2005/8/layout/default"/>
    <dgm:cxn modelId="{4C261B76-D0E6-4FA1-9A22-28BEDB3D7991}" type="presParOf" srcId="{0788FA85-2A09-464E-B161-B23D6C2D0E13}" destId="{5FD4917B-67D6-40A9-AAFE-3D6EB5BCA7F7}" srcOrd="1" destOrd="0" presId="urn:microsoft.com/office/officeart/2005/8/layout/default"/>
    <dgm:cxn modelId="{79D05FB9-CEDF-409F-A4BA-92BA3BC2C271}" type="presParOf" srcId="{0788FA85-2A09-464E-B161-B23D6C2D0E13}" destId="{F4A1A883-3163-4BC6-A18C-C9443648CE05}" srcOrd="2" destOrd="0" presId="urn:microsoft.com/office/officeart/2005/8/layout/default"/>
    <dgm:cxn modelId="{AA67B91F-71FF-4D1C-9157-B9800863FC16}" type="presParOf" srcId="{0788FA85-2A09-464E-B161-B23D6C2D0E13}" destId="{084BFB93-9B94-4ED2-9247-20E587FBEB1E}" srcOrd="3" destOrd="0" presId="urn:microsoft.com/office/officeart/2005/8/layout/default"/>
    <dgm:cxn modelId="{98C7536B-288B-46D8-AF14-CC819B4E8507}" type="presParOf" srcId="{0788FA85-2A09-464E-B161-B23D6C2D0E13}" destId="{9CD6ABC7-EA30-4F73-970C-2610F7800F3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3"/>
      <dgm:spPr/>
    </dgm:pt>
    <dgm:pt modelId="{9D9252A8-6A12-48D2-B218-7D241C2211D6}" type="pres">
      <dgm:prSet presAssocID="{2FF231EF-BFAA-43CB-9C6B-EA20AFDFCDF8}" presName="parentText" presStyleLbl="node1" presStyleIdx="0" presStyleCnt="3">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3">
        <dgm:presLayoutVars>
          <dgm:bulletEnabled val="1"/>
        </dgm:presLayoutVars>
      </dgm:prSet>
      <dgm:spPr/>
    </dgm:pt>
    <dgm:pt modelId="{F44C258A-C276-4989-B832-BFAFF6AC8DC8}" type="pres">
      <dgm:prSet presAssocID="{3A46DE89-9C3C-45CC-8A60-1C43AE76F2E3}"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0" presStyleCnt="3"/>
      <dgm:spPr/>
    </dgm:pt>
    <dgm:pt modelId="{895778DD-9273-4959-9B20-399D347D2D5A}" type="pres">
      <dgm:prSet presAssocID="{EE1B2B0B-D986-4DE5-84CA-16FEFC229B3E}" presName="parentText" presStyleLbl="node1" presStyleIdx="1" presStyleCnt="3">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1" presStyleCnt="3">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1" presStyleCnt="3"/>
      <dgm:spPr/>
    </dgm:pt>
    <dgm:pt modelId="{8DE0D714-EC12-4269-BAEF-87C69125C1DC}" type="pres">
      <dgm:prSet presAssocID="{A2338489-3044-4830-B10E-13CB0EF4E893}" presName="parentText" presStyleLbl="node1" presStyleIdx="2" presStyleCnt="3">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2" presStyleCnt="3">
        <dgm:presLayoutVars>
          <dgm:bulletEnabled val="1"/>
        </dgm:presLayoutVars>
      </dgm:prSet>
      <dgm:spPr/>
    </dgm:pt>
  </dgm:ptLst>
  <dgm:cxnLst>
    <dgm:cxn modelId="{979DC343-982F-451D-89CE-788D4F5E768A}" srcId="{CA368CC9-7077-4D14-84E1-59C5818E5D3B}" destId="{EE1B2B0B-D986-4DE5-84CA-16FEFC229B3E}" srcOrd="1" destOrd="0" parTransId="{8B6178F9-B80B-41EE-A185-ECB9EFF3BEDB}" sibTransId="{B405CBF0-5AC9-469F-87EA-1008CB264FC4}"/>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2"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E1C5ECD5-8FB3-4C4A-9A0F-8466933D9A8F}" type="presParOf" srcId="{E279158C-8F25-451A-A8CA-62847D644C09}" destId="{E3C49C10-A473-4EDF-A639-7031DFAF714B}" srcOrd="4"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5" destOrd="0" presId="urn:microsoft.com/office/officeart/2005/8/layout/list1"/>
    <dgm:cxn modelId="{FDB13AA2-CD33-433E-A8FB-A9365DD6D6CA}" type="presParOf" srcId="{E279158C-8F25-451A-A8CA-62847D644C09}" destId="{7250B00D-41DF-4646-AC38-2746AC94C6BE}" srcOrd="6" destOrd="0" presId="urn:microsoft.com/office/officeart/2005/8/layout/list1"/>
    <dgm:cxn modelId="{5CFF2491-363C-4B67-AA74-745F7824F9AB}" type="presParOf" srcId="{E279158C-8F25-451A-A8CA-62847D644C09}" destId="{FD35DAE7-AA57-490B-855B-7F79DD40B6DE}" srcOrd="7" destOrd="0" presId="urn:microsoft.com/office/officeart/2005/8/layout/list1"/>
    <dgm:cxn modelId="{40A3A097-75D7-477E-B720-2B48526934AA}" type="presParOf" srcId="{E279158C-8F25-451A-A8CA-62847D644C09}" destId="{5AC49535-9113-447C-9262-AB468198738A}" srcOrd="8"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9" destOrd="0" presId="urn:microsoft.com/office/officeart/2005/8/layout/list1"/>
    <dgm:cxn modelId="{F2E23FB8-B919-4A7F-A482-DEABA1DBAB83}" type="presParOf" srcId="{E279158C-8F25-451A-A8CA-62847D644C09}" destId="{A46EB423-A632-46A4-9A2A-B0FE9DDC138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368CC9-7077-4D14-84E1-59C5818E5D3B}"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2FF231EF-BFAA-43CB-9C6B-EA20AFDFCDF8}">
      <dgm:prSet phldrT="[Text]" custT="1"/>
      <dgm:spPr/>
      <dgm:t>
        <a:bodyPr/>
        <a:lstStyle/>
        <a:p>
          <a:r>
            <a:rPr lang="en-US" sz="1600" dirty="0">
              <a:latin typeface="Sniglet" panose="020B0604020202020204" charset="0"/>
            </a:rPr>
            <a:t>Introduction (</a:t>
          </a:r>
          <a:r>
            <a:rPr lang="en-US" sz="1600" dirty="0" err="1">
              <a:latin typeface="Sniglet" panose="020B0604020202020204" charset="0"/>
            </a:rPr>
            <a:t>overview,background</a:t>
          </a:r>
          <a:r>
            <a:rPr lang="en-US" sz="1600" dirty="0">
              <a:latin typeface="Sniglet" panose="020B0604020202020204" charset="0"/>
            </a:rPr>
            <a:t>) </a:t>
          </a:r>
          <a:endParaRPr lang="en-GB" sz="1600" dirty="0">
            <a:latin typeface="Sniglet" panose="020B0604020202020204" charset="0"/>
          </a:endParaRPr>
        </a:p>
      </dgm:t>
    </dgm:pt>
    <dgm:pt modelId="{1A1263DB-0730-4F13-8985-3F48B121B78F}" type="parTrans" cxnId="{453411D8-8653-4DE8-BD87-EC7ACC555308}">
      <dgm:prSet/>
      <dgm:spPr/>
      <dgm:t>
        <a:bodyPr/>
        <a:lstStyle/>
        <a:p>
          <a:endParaRPr lang="en-GB" sz="1600">
            <a:latin typeface="Sniglet" panose="020B0604020202020204" charset="0"/>
          </a:endParaRPr>
        </a:p>
      </dgm:t>
    </dgm:pt>
    <dgm:pt modelId="{3A46DE89-9C3C-45CC-8A60-1C43AE76F2E3}" type="sibTrans" cxnId="{453411D8-8653-4DE8-BD87-EC7ACC555308}">
      <dgm:prSet/>
      <dgm:spPr/>
      <dgm:t>
        <a:bodyPr/>
        <a:lstStyle/>
        <a:p>
          <a:endParaRPr lang="en-GB" sz="1600">
            <a:latin typeface="Sniglet" panose="020B0604020202020204" charset="0"/>
          </a:endParaRPr>
        </a:p>
      </dgm:t>
    </dgm:pt>
    <dgm:pt modelId="{1CC7B4E4-E87A-4D43-ACC8-50477CACFE36}">
      <dgm:prSet phldrT="[Text]" custT="1"/>
      <dgm:spPr/>
      <dgm:t>
        <a:bodyPr/>
        <a:lstStyle/>
        <a:p>
          <a:r>
            <a:rPr lang="en-US" sz="1600" dirty="0">
              <a:latin typeface="Sniglet" panose="020B0604020202020204" charset="0"/>
            </a:rPr>
            <a:t>Objectives</a:t>
          </a:r>
          <a:endParaRPr lang="en-GB" sz="1600" dirty="0">
            <a:latin typeface="Sniglet" panose="020B0604020202020204" charset="0"/>
          </a:endParaRPr>
        </a:p>
      </dgm:t>
    </dgm:pt>
    <dgm:pt modelId="{F36B61B8-4DC1-447D-9668-9C77F34E74A9}" type="parTrans" cxnId="{0D1F51E1-AABF-4D5B-934A-D1B426D0FB14}">
      <dgm:prSet/>
      <dgm:spPr/>
      <dgm:t>
        <a:bodyPr/>
        <a:lstStyle/>
        <a:p>
          <a:endParaRPr lang="en-GB" sz="1600">
            <a:latin typeface="Sniglet" panose="020B0604020202020204" charset="0"/>
          </a:endParaRPr>
        </a:p>
      </dgm:t>
    </dgm:pt>
    <dgm:pt modelId="{F5DD1061-56DD-409C-94B6-82D21CE514A9}" type="sibTrans" cxnId="{0D1F51E1-AABF-4D5B-934A-D1B426D0FB14}">
      <dgm:prSet/>
      <dgm:spPr/>
      <dgm:t>
        <a:bodyPr/>
        <a:lstStyle/>
        <a:p>
          <a:endParaRPr lang="en-GB" sz="1600">
            <a:latin typeface="Sniglet" panose="020B0604020202020204" charset="0"/>
          </a:endParaRPr>
        </a:p>
      </dgm:t>
    </dgm:pt>
    <dgm:pt modelId="{EE1B2B0B-D986-4DE5-84CA-16FEFC229B3E}">
      <dgm:prSet phldrT="[Text]" custT="1"/>
      <dgm:spPr/>
      <dgm:t>
        <a:bodyPr/>
        <a:lstStyle/>
        <a:p>
          <a:r>
            <a:rPr lang="en-US" sz="1600" dirty="0">
              <a:latin typeface="Sniglet" panose="020B0604020202020204" charset="0"/>
            </a:rPr>
            <a:t>Discussion</a:t>
          </a:r>
          <a:endParaRPr lang="en-GB" sz="1600" dirty="0">
            <a:latin typeface="Sniglet" panose="020B0604020202020204" charset="0"/>
          </a:endParaRPr>
        </a:p>
      </dgm:t>
    </dgm:pt>
    <dgm:pt modelId="{8B6178F9-B80B-41EE-A185-ECB9EFF3BEDB}" type="parTrans" cxnId="{979DC343-982F-451D-89CE-788D4F5E768A}">
      <dgm:prSet/>
      <dgm:spPr/>
      <dgm:t>
        <a:bodyPr/>
        <a:lstStyle/>
        <a:p>
          <a:endParaRPr lang="en-GB" sz="1600">
            <a:latin typeface="Sniglet" panose="020B0604020202020204" charset="0"/>
          </a:endParaRPr>
        </a:p>
      </dgm:t>
    </dgm:pt>
    <dgm:pt modelId="{B405CBF0-5AC9-469F-87EA-1008CB264FC4}" type="sibTrans" cxnId="{979DC343-982F-451D-89CE-788D4F5E768A}">
      <dgm:prSet/>
      <dgm:spPr/>
      <dgm:t>
        <a:bodyPr/>
        <a:lstStyle/>
        <a:p>
          <a:endParaRPr lang="en-GB" sz="1600">
            <a:latin typeface="Sniglet" panose="020B0604020202020204" charset="0"/>
          </a:endParaRPr>
        </a:p>
      </dgm:t>
    </dgm:pt>
    <dgm:pt modelId="{A2338489-3044-4830-B10E-13CB0EF4E893}">
      <dgm:prSet phldrT="[Text]" custT="1"/>
      <dgm:spPr/>
      <dgm:t>
        <a:bodyPr/>
        <a:lstStyle/>
        <a:p>
          <a:r>
            <a:rPr lang="en-US" sz="1600" dirty="0">
              <a:latin typeface="Sniglet" panose="020B0604020202020204" charset="0"/>
            </a:rPr>
            <a:t>Conclusion </a:t>
          </a:r>
          <a:endParaRPr lang="en-GB" sz="1600" dirty="0">
            <a:latin typeface="Sniglet" panose="020B0604020202020204" charset="0"/>
          </a:endParaRPr>
        </a:p>
      </dgm:t>
    </dgm:pt>
    <dgm:pt modelId="{1C16C826-76C9-4189-BF99-C6AA096618C1}" type="parTrans" cxnId="{5CD41BEE-C589-468B-8B86-2D9B841C4551}">
      <dgm:prSet/>
      <dgm:spPr/>
      <dgm:t>
        <a:bodyPr/>
        <a:lstStyle/>
        <a:p>
          <a:endParaRPr lang="en-GB"/>
        </a:p>
      </dgm:t>
    </dgm:pt>
    <dgm:pt modelId="{C570E397-A918-4243-B75C-33DC2ABBD354}" type="sibTrans" cxnId="{5CD41BEE-C589-468B-8B86-2D9B841C4551}">
      <dgm:prSet/>
      <dgm:spPr/>
      <dgm:t>
        <a:bodyPr/>
        <a:lstStyle/>
        <a:p>
          <a:endParaRPr lang="en-GB"/>
        </a:p>
      </dgm:t>
    </dgm:pt>
    <dgm:pt modelId="{50241251-4460-48E0-9102-084935CC0210}">
      <dgm:prSet phldrT="[Text]" custT="1"/>
      <dgm:spPr/>
      <dgm:t>
        <a:bodyPr/>
        <a:lstStyle/>
        <a:p>
          <a:r>
            <a:rPr lang="en-US" sz="1600" dirty="0">
              <a:latin typeface="Sniglet" panose="020B0604020202020204" charset="0"/>
            </a:rPr>
            <a:t>Personnel</a:t>
          </a:r>
          <a:endParaRPr lang="en-GB" sz="1600" dirty="0">
            <a:latin typeface="Sniglet" panose="020B0604020202020204" charset="0"/>
          </a:endParaRPr>
        </a:p>
      </dgm:t>
    </dgm:pt>
    <dgm:pt modelId="{BF412A24-1DDD-423C-99FE-533469863860}" type="parTrans" cxnId="{44466BA5-DC1F-4498-8291-94EE4724FC16}">
      <dgm:prSet/>
      <dgm:spPr/>
      <dgm:t>
        <a:bodyPr/>
        <a:lstStyle/>
        <a:p>
          <a:endParaRPr lang="en-GB"/>
        </a:p>
      </dgm:t>
    </dgm:pt>
    <dgm:pt modelId="{77FD3A75-8823-4BD4-BA77-C6BB7B22764D}" type="sibTrans" cxnId="{44466BA5-DC1F-4498-8291-94EE4724FC16}">
      <dgm:prSet/>
      <dgm:spPr/>
      <dgm:t>
        <a:bodyPr/>
        <a:lstStyle/>
        <a:p>
          <a:endParaRPr lang="en-GB"/>
        </a:p>
      </dgm:t>
    </dgm:pt>
    <dgm:pt modelId="{E279158C-8F25-451A-A8CA-62847D644C09}" type="pres">
      <dgm:prSet presAssocID="{CA368CC9-7077-4D14-84E1-59C5818E5D3B}" presName="linear" presStyleCnt="0">
        <dgm:presLayoutVars>
          <dgm:dir/>
          <dgm:animLvl val="lvl"/>
          <dgm:resizeHandles val="exact"/>
        </dgm:presLayoutVars>
      </dgm:prSet>
      <dgm:spPr/>
    </dgm:pt>
    <dgm:pt modelId="{5C94EE20-C965-456F-B4DA-0AB59B23ED22}" type="pres">
      <dgm:prSet presAssocID="{2FF231EF-BFAA-43CB-9C6B-EA20AFDFCDF8}" presName="parentLin" presStyleCnt="0"/>
      <dgm:spPr/>
    </dgm:pt>
    <dgm:pt modelId="{E2E12823-AAEE-47E8-8EF6-6BA5E3783BD1}" type="pres">
      <dgm:prSet presAssocID="{2FF231EF-BFAA-43CB-9C6B-EA20AFDFCDF8}" presName="parentLeftMargin" presStyleLbl="node1" presStyleIdx="0" presStyleCnt="5"/>
      <dgm:spPr/>
    </dgm:pt>
    <dgm:pt modelId="{9D9252A8-6A12-48D2-B218-7D241C2211D6}" type="pres">
      <dgm:prSet presAssocID="{2FF231EF-BFAA-43CB-9C6B-EA20AFDFCDF8}" presName="parentText" presStyleLbl="node1" presStyleIdx="0" presStyleCnt="5">
        <dgm:presLayoutVars>
          <dgm:chMax val="0"/>
          <dgm:bulletEnabled val="1"/>
        </dgm:presLayoutVars>
      </dgm:prSet>
      <dgm:spPr/>
    </dgm:pt>
    <dgm:pt modelId="{63303FF1-B107-49A8-B635-B6C3BAAA4183}" type="pres">
      <dgm:prSet presAssocID="{2FF231EF-BFAA-43CB-9C6B-EA20AFDFCDF8}" presName="negativeSpace" presStyleCnt="0"/>
      <dgm:spPr/>
    </dgm:pt>
    <dgm:pt modelId="{039C7FBB-7177-424E-B32F-4F6EC464B39E}" type="pres">
      <dgm:prSet presAssocID="{2FF231EF-BFAA-43CB-9C6B-EA20AFDFCDF8}" presName="childText" presStyleLbl="conFgAcc1" presStyleIdx="0" presStyleCnt="5">
        <dgm:presLayoutVars>
          <dgm:bulletEnabled val="1"/>
        </dgm:presLayoutVars>
      </dgm:prSet>
      <dgm:spPr/>
    </dgm:pt>
    <dgm:pt modelId="{F44C258A-C276-4989-B832-BFAFF6AC8DC8}" type="pres">
      <dgm:prSet presAssocID="{3A46DE89-9C3C-45CC-8A60-1C43AE76F2E3}" presName="spaceBetweenRectangles" presStyleCnt="0"/>
      <dgm:spPr/>
    </dgm:pt>
    <dgm:pt modelId="{AAADCFCB-BCA2-4BB6-A605-455BDD4D701D}" type="pres">
      <dgm:prSet presAssocID="{1CC7B4E4-E87A-4D43-ACC8-50477CACFE36}" presName="parentLin" presStyleCnt="0"/>
      <dgm:spPr/>
    </dgm:pt>
    <dgm:pt modelId="{C9B4C02E-4AA0-4EF8-9D78-EDA5B08BB041}" type="pres">
      <dgm:prSet presAssocID="{1CC7B4E4-E87A-4D43-ACC8-50477CACFE36}" presName="parentLeftMargin" presStyleLbl="node1" presStyleIdx="0" presStyleCnt="5"/>
      <dgm:spPr/>
    </dgm:pt>
    <dgm:pt modelId="{C6957C64-5C52-4C09-98C1-6770292C7981}" type="pres">
      <dgm:prSet presAssocID="{1CC7B4E4-E87A-4D43-ACC8-50477CACFE36}" presName="parentText" presStyleLbl="node1" presStyleIdx="1" presStyleCnt="5">
        <dgm:presLayoutVars>
          <dgm:chMax val="0"/>
          <dgm:bulletEnabled val="1"/>
        </dgm:presLayoutVars>
      </dgm:prSet>
      <dgm:spPr/>
    </dgm:pt>
    <dgm:pt modelId="{200BC270-34E6-499E-A639-0C6F168B321B}" type="pres">
      <dgm:prSet presAssocID="{1CC7B4E4-E87A-4D43-ACC8-50477CACFE36}" presName="negativeSpace" presStyleCnt="0"/>
      <dgm:spPr/>
    </dgm:pt>
    <dgm:pt modelId="{3A629B24-D821-4DED-9D33-B786E47486F1}" type="pres">
      <dgm:prSet presAssocID="{1CC7B4E4-E87A-4D43-ACC8-50477CACFE36}" presName="childText" presStyleLbl="conFgAcc1" presStyleIdx="1" presStyleCnt="5">
        <dgm:presLayoutVars>
          <dgm:bulletEnabled val="1"/>
        </dgm:presLayoutVars>
      </dgm:prSet>
      <dgm:spPr/>
    </dgm:pt>
    <dgm:pt modelId="{DD43FFF5-86F4-4C76-AB08-E41ABF75FDE5}" type="pres">
      <dgm:prSet presAssocID="{F5DD1061-56DD-409C-94B6-82D21CE514A9}" presName="spaceBetweenRectangles" presStyleCnt="0"/>
      <dgm:spPr/>
    </dgm:pt>
    <dgm:pt modelId="{859DB223-0823-4CC7-930D-8D7F2C90721F}" type="pres">
      <dgm:prSet presAssocID="{50241251-4460-48E0-9102-084935CC0210}" presName="parentLin" presStyleCnt="0"/>
      <dgm:spPr/>
    </dgm:pt>
    <dgm:pt modelId="{44A7196A-6603-42C4-B810-EC2CA001EF15}" type="pres">
      <dgm:prSet presAssocID="{50241251-4460-48E0-9102-084935CC0210}" presName="parentLeftMargin" presStyleLbl="node1" presStyleIdx="1" presStyleCnt="5"/>
      <dgm:spPr/>
    </dgm:pt>
    <dgm:pt modelId="{BE81C160-1D8F-48CF-8804-880437ABA82A}" type="pres">
      <dgm:prSet presAssocID="{50241251-4460-48E0-9102-084935CC0210}" presName="parentText" presStyleLbl="node1" presStyleIdx="2" presStyleCnt="5">
        <dgm:presLayoutVars>
          <dgm:chMax val="0"/>
          <dgm:bulletEnabled val="1"/>
        </dgm:presLayoutVars>
      </dgm:prSet>
      <dgm:spPr/>
    </dgm:pt>
    <dgm:pt modelId="{786ECFB5-9B0D-466B-9B50-98B26F6E7F3F}" type="pres">
      <dgm:prSet presAssocID="{50241251-4460-48E0-9102-084935CC0210}" presName="negativeSpace" presStyleCnt="0"/>
      <dgm:spPr/>
    </dgm:pt>
    <dgm:pt modelId="{E3BA4D8E-4F3B-4057-A221-FFBC9AFBB4CA}" type="pres">
      <dgm:prSet presAssocID="{50241251-4460-48E0-9102-084935CC0210}" presName="childText" presStyleLbl="conFgAcc1" presStyleIdx="2" presStyleCnt="5">
        <dgm:presLayoutVars>
          <dgm:bulletEnabled val="1"/>
        </dgm:presLayoutVars>
      </dgm:prSet>
      <dgm:spPr/>
    </dgm:pt>
    <dgm:pt modelId="{D8805F1F-8FF8-44B6-B01E-FFC1891AB962}" type="pres">
      <dgm:prSet presAssocID="{77FD3A75-8823-4BD4-BA77-C6BB7B22764D}" presName="spaceBetweenRectangles" presStyleCnt="0"/>
      <dgm:spPr/>
    </dgm:pt>
    <dgm:pt modelId="{E3C49C10-A473-4EDF-A639-7031DFAF714B}" type="pres">
      <dgm:prSet presAssocID="{EE1B2B0B-D986-4DE5-84CA-16FEFC229B3E}" presName="parentLin" presStyleCnt="0"/>
      <dgm:spPr/>
    </dgm:pt>
    <dgm:pt modelId="{EBB65D9D-5821-4EB1-9F77-3857EB671928}" type="pres">
      <dgm:prSet presAssocID="{EE1B2B0B-D986-4DE5-84CA-16FEFC229B3E}" presName="parentLeftMargin" presStyleLbl="node1" presStyleIdx="2" presStyleCnt="5"/>
      <dgm:spPr/>
    </dgm:pt>
    <dgm:pt modelId="{895778DD-9273-4959-9B20-399D347D2D5A}" type="pres">
      <dgm:prSet presAssocID="{EE1B2B0B-D986-4DE5-84CA-16FEFC229B3E}" presName="parentText" presStyleLbl="node1" presStyleIdx="3" presStyleCnt="5">
        <dgm:presLayoutVars>
          <dgm:chMax val="0"/>
          <dgm:bulletEnabled val="1"/>
        </dgm:presLayoutVars>
      </dgm:prSet>
      <dgm:spPr/>
    </dgm:pt>
    <dgm:pt modelId="{D2C3608E-46F1-47CE-A320-97E93E365CC7}" type="pres">
      <dgm:prSet presAssocID="{EE1B2B0B-D986-4DE5-84CA-16FEFC229B3E}" presName="negativeSpace" presStyleCnt="0"/>
      <dgm:spPr/>
    </dgm:pt>
    <dgm:pt modelId="{7250B00D-41DF-4646-AC38-2746AC94C6BE}" type="pres">
      <dgm:prSet presAssocID="{EE1B2B0B-D986-4DE5-84CA-16FEFC229B3E}" presName="childText" presStyleLbl="conFgAcc1" presStyleIdx="3" presStyleCnt="5">
        <dgm:presLayoutVars>
          <dgm:bulletEnabled val="1"/>
        </dgm:presLayoutVars>
      </dgm:prSet>
      <dgm:spPr/>
    </dgm:pt>
    <dgm:pt modelId="{FD35DAE7-AA57-490B-855B-7F79DD40B6DE}" type="pres">
      <dgm:prSet presAssocID="{B405CBF0-5AC9-469F-87EA-1008CB264FC4}" presName="spaceBetweenRectangles" presStyleCnt="0"/>
      <dgm:spPr/>
    </dgm:pt>
    <dgm:pt modelId="{5AC49535-9113-447C-9262-AB468198738A}" type="pres">
      <dgm:prSet presAssocID="{A2338489-3044-4830-B10E-13CB0EF4E893}" presName="parentLin" presStyleCnt="0"/>
      <dgm:spPr/>
    </dgm:pt>
    <dgm:pt modelId="{4B49A5BC-E05E-402D-A96C-C6016A0D27B5}" type="pres">
      <dgm:prSet presAssocID="{A2338489-3044-4830-B10E-13CB0EF4E893}" presName="parentLeftMargin" presStyleLbl="node1" presStyleIdx="3" presStyleCnt="5"/>
      <dgm:spPr/>
    </dgm:pt>
    <dgm:pt modelId="{8DE0D714-EC12-4269-BAEF-87C69125C1DC}" type="pres">
      <dgm:prSet presAssocID="{A2338489-3044-4830-B10E-13CB0EF4E893}" presName="parentText" presStyleLbl="node1" presStyleIdx="4" presStyleCnt="5">
        <dgm:presLayoutVars>
          <dgm:chMax val="0"/>
          <dgm:bulletEnabled val="1"/>
        </dgm:presLayoutVars>
      </dgm:prSet>
      <dgm:spPr/>
    </dgm:pt>
    <dgm:pt modelId="{ADA8D54A-4846-4E01-86DC-5671AB1B7179}" type="pres">
      <dgm:prSet presAssocID="{A2338489-3044-4830-B10E-13CB0EF4E893}" presName="negativeSpace" presStyleCnt="0"/>
      <dgm:spPr/>
    </dgm:pt>
    <dgm:pt modelId="{A46EB423-A632-46A4-9A2A-B0FE9DDC138D}" type="pres">
      <dgm:prSet presAssocID="{A2338489-3044-4830-B10E-13CB0EF4E893}" presName="childText" presStyleLbl="conFgAcc1" presStyleIdx="4" presStyleCnt="5">
        <dgm:presLayoutVars>
          <dgm:bulletEnabled val="1"/>
        </dgm:presLayoutVars>
      </dgm:prSet>
      <dgm:spPr/>
    </dgm:pt>
  </dgm:ptLst>
  <dgm:cxnLst>
    <dgm:cxn modelId="{BB913E09-E106-43BB-B710-8A27325B1E93}" type="presOf" srcId="{1CC7B4E4-E87A-4D43-ACC8-50477CACFE36}" destId="{C9B4C02E-4AA0-4EF8-9D78-EDA5B08BB041}" srcOrd="0" destOrd="0" presId="urn:microsoft.com/office/officeart/2005/8/layout/list1"/>
    <dgm:cxn modelId="{11FA4233-D60D-4892-AE60-67D944DBD4AE}" type="presOf" srcId="{1CC7B4E4-E87A-4D43-ACC8-50477CACFE36}" destId="{C6957C64-5C52-4C09-98C1-6770292C7981}" srcOrd="1" destOrd="0" presId="urn:microsoft.com/office/officeart/2005/8/layout/list1"/>
    <dgm:cxn modelId="{979DC343-982F-451D-89CE-788D4F5E768A}" srcId="{CA368CC9-7077-4D14-84E1-59C5818E5D3B}" destId="{EE1B2B0B-D986-4DE5-84CA-16FEFC229B3E}" srcOrd="3" destOrd="0" parTransId="{8B6178F9-B80B-41EE-A185-ECB9EFF3BEDB}" sibTransId="{B405CBF0-5AC9-469F-87EA-1008CB264FC4}"/>
    <dgm:cxn modelId="{8892CB48-AF00-409F-8C13-0D47C621CD7B}" type="presOf" srcId="{50241251-4460-48E0-9102-084935CC0210}" destId="{44A7196A-6603-42C4-B810-EC2CA001EF15}" srcOrd="0" destOrd="0" presId="urn:microsoft.com/office/officeart/2005/8/layout/list1"/>
    <dgm:cxn modelId="{79849D58-75FE-4C63-AFA7-58528D8A971D}" type="presOf" srcId="{2FF231EF-BFAA-43CB-9C6B-EA20AFDFCDF8}" destId="{9D9252A8-6A12-48D2-B218-7D241C2211D6}" srcOrd="1" destOrd="0" presId="urn:microsoft.com/office/officeart/2005/8/layout/list1"/>
    <dgm:cxn modelId="{7D841799-DBF0-4724-8E5D-BB94D4E9B5D6}" type="presOf" srcId="{EE1B2B0B-D986-4DE5-84CA-16FEFC229B3E}" destId="{895778DD-9273-4959-9B20-399D347D2D5A}" srcOrd="1" destOrd="0" presId="urn:microsoft.com/office/officeart/2005/8/layout/list1"/>
    <dgm:cxn modelId="{63B03E9B-4052-44E3-AF1E-04541289F868}" type="presOf" srcId="{EE1B2B0B-D986-4DE5-84CA-16FEFC229B3E}" destId="{EBB65D9D-5821-4EB1-9F77-3857EB671928}" srcOrd="0" destOrd="0" presId="urn:microsoft.com/office/officeart/2005/8/layout/list1"/>
    <dgm:cxn modelId="{44466BA5-DC1F-4498-8291-94EE4724FC16}" srcId="{CA368CC9-7077-4D14-84E1-59C5818E5D3B}" destId="{50241251-4460-48E0-9102-084935CC0210}" srcOrd="2" destOrd="0" parTransId="{BF412A24-1DDD-423C-99FE-533469863860}" sibTransId="{77FD3A75-8823-4BD4-BA77-C6BB7B22764D}"/>
    <dgm:cxn modelId="{4B860EA6-4258-43F9-BE4E-C3CB0F64208B}" type="presOf" srcId="{50241251-4460-48E0-9102-084935CC0210}" destId="{BE81C160-1D8F-48CF-8804-880437ABA82A}" srcOrd="1" destOrd="0" presId="urn:microsoft.com/office/officeart/2005/8/layout/list1"/>
    <dgm:cxn modelId="{A9D4A0C6-D8E9-47E1-A64E-97484D196651}" type="presOf" srcId="{2FF231EF-BFAA-43CB-9C6B-EA20AFDFCDF8}" destId="{E2E12823-AAEE-47E8-8EF6-6BA5E3783BD1}" srcOrd="0" destOrd="0" presId="urn:microsoft.com/office/officeart/2005/8/layout/list1"/>
    <dgm:cxn modelId="{453411D8-8653-4DE8-BD87-EC7ACC555308}" srcId="{CA368CC9-7077-4D14-84E1-59C5818E5D3B}" destId="{2FF231EF-BFAA-43CB-9C6B-EA20AFDFCDF8}" srcOrd="0" destOrd="0" parTransId="{1A1263DB-0730-4F13-8985-3F48B121B78F}" sibTransId="{3A46DE89-9C3C-45CC-8A60-1C43AE76F2E3}"/>
    <dgm:cxn modelId="{177BC9DB-7892-43EC-96CF-6A536DEC138D}" type="presOf" srcId="{CA368CC9-7077-4D14-84E1-59C5818E5D3B}" destId="{E279158C-8F25-451A-A8CA-62847D644C09}" srcOrd="0" destOrd="0" presId="urn:microsoft.com/office/officeart/2005/8/layout/list1"/>
    <dgm:cxn modelId="{0D1F51E1-AABF-4D5B-934A-D1B426D0FB14}" srcId="{CA368CC9-7077-4D14-84E1-59C5818E5D3B}" destId="{1CC7B4E4-E87A-4D43-ACC8-50477CACFE36}" srcOrd="1" destOrd="0" parTransId="{F36B61B8-4DC1-447D-9668-9C77F34E74A9}" sibTransId="{F5DD1061-56DD-409C-94B6-82D21CE514A9}"/>
    <dgm:cxn modelId="{A18CBCE8-B4C5-4130-BB4D-F67AEA7D4DA7}" type="presOf" srcId="{A2338489-3044-4830-B10E-13CB0EF4E893}" destId="{8DE0D714-EC12-4269-BAEF-87C69125C1DC}" srcOrd="1" destOrd="0" presId="urn:microsoft.com/office/officeart/2005/8/layout/list1"/>
    <dgm:cxn modelId="{5CD41BEE-C589-468B-8B86-2D9B841C4551}" srcId="{CA368CC9-7077-4D14-84E1-59C5818E5D3B}" destId="{A2338489-3044-4830-B10E-13CB0EF4E893}" srcOrd="4" destOrd="0" parTransId="{1C16C826-76C9-4189-BF99-C6AA096618C1}" sibTransId="{C570E397-A918-4243-B75C-33DC2ABBD354}"/>
    <dgm:cxn modelId="{5B1DBAEF-820D-4512-9404-D2466CDFBE72}" type="presOf" srcId="{A2338489-3044-4830-B10E-13CB0EF4E893}" destId="{4B49A5BC-E05E-402D-A96C-C6016A0D27B5}" srcOrd="0" destOrd="0" presId="urn:microsoft.com/office/officeart/2005/8/layout/list1"/>
    <dgm:cxn modelId="{59EF7488-4462-4B43-B2FA-5F98D722895C}" type="presParOf" srcId="{E279158C-8F25-451A-A8CA-62847D644C09}" destId="{5C94EE20-C965-456F-B4DA-0AB59B23ED22}" srcOrd="0" destOrd="0" presId="urn:microsoft.com/office/officeart/2005/8/layout/list1"/>
    <dgm:cxn modelId="{59E7144E-496D-4CC8-8EEB-46163C804DC6}" type="presParOf" srcId="{5C94EE20-C965-456F-B4DA-0AB59B23ED22}" destId="{E2E12823-AAEE-47E8-8EF6-6BA5E3783BD1}" srcOrd="0" destOrd="0" presId="urn:microsoft.com/office/officeart/2005/8/layout/list1"/>
    <dgm:cxn modelId="{8AE21BEA-654C-4A4D-AEE0-5F0CD86DB7D7}" type="presParOf" srcId="{5C94EE20-C965-456F-B4DA-0AB59B23ED22}" destId="{9D9252A8-6A12-48D2-B218-7D241C2211D6}" srcOrd="1" destOrd="0" presId="urn:microsoft.com/office/officeart/2005/8/layout/list1"/>
    <dgm:cxn modelId="{80F6E10F-10F1-402C-821F-A7A25FF304B3}" type="presParOf" srcId="{E279158C-8F25-451A-A8CA-62847D644C09}" destId="{63303FF1-B107-49A8-B635-B6C3BAAA4183}" srcOrd="1" destOrd="0" presId="urn:microsoft.com/office/officeart/2005/8/layout/list1"/>
    <dgm:cxn modelId="{F5363FC7-A06A-4E47-8CD1-1BC991603CD9}" type="presParOf" srcId="{E279158C-8F25-451A-A8CA-62847D644C09}" destId="{039C7FBB-7177-424E-B32F-4F6EC464B39E}" srcOrd="2" destOrd="0" presId="urn:microsoft.com/office/officeart/2005/8/layout/list1"/>
    <dgm:cxn modelId="{DDED07D8-EAA0-4C2C-91E5-959BCF8C970A}" type="presParOf" srcId="{E279158C-8F25-451A-A8CA-62847D644C09}" destId="{F44C258A-C276-4989-B832-BFAFF6AC8DC8}" srcOrd="3" destOrd="0" presId="urn:microsoft.com/office/officeart/2005/8/layout/list1"/>
    <dgm:cxn modelId="{3E6FDC86-AEA4-4489-83EE-D8FB38D9D138}" type="presParOf" srcId="{E279158C-8F25-451A-A8CA-62847D644C09}" destId="{AAADCFCB-BCA2-4BB6-A605-455BDD4D701D}" srcOrd="4" destOrd="0" presId="urn:microsoft.com/office/officeart/2005/8/layout/list1"/>
    <dgm:cxn modelId="{90AA6A30-CD13-432F-AEAE-E7781FA9B224}" type="presParOf" srcId="{AAADCFCB-BCA2-4BB6-A605-455BDD4D701D}" destId="{C9B4C02E-4AA0-4EF8-9D78-EDA5B08BB041}" srcOrd="0" destOrd="0" presId="urn:microsoft.com/office/officeart/2005/8/layout/list1"/>
    <dgm:cxn modelId="{AA608729-DE4D-45CE-A9C2-C29635E8D290}" type="presParOf" srcId="{AAADCFCB-BCA2-4BB6-A605-455BDD4D701D}" destId="{C6957C64-5C52-4C09-98C1-6770292C7981}" srcOrd="1" destOrd="0" presId="urn:microsoft.com/office/officeart/2005/8/layout/list1"/>
    <dgm:cxn modelId="{79A16B72-3029-4C47-96CA-E1502F1E8427}" type="presParOf" srcId="{E279158C-8F25-451A-A8CA-62847D644C09}" destId="{200BC270-34E6-499E-A639-0C6F168B321B}" srcOrd="5" destOrd="0" presId="urn:microsoft.com/office/officeart/2005/8/layout/list1"/>
    <dgm:cxn modelId="{4AC19572-C644-47DA-9734-A35A6B3BECB4}" type="presParOf" srcId="{E279158C-8F25-451A-A8CA-62847D644C09}" destId="{3A629B24-D821-4DED-9D33-B786E47486F1}" srcOrd="6" destOrd="0" presId="urn:microsoft.com/office/officeart/2005/8/layout/list1"/>
    <dgm:cxn modelId="{EF25A1C6-0228-4DC1-8BC8-ADE4E548D7A3}" type="presParOf" srcId="{E279158C-8F25-451A-A8CA-62847D644C09}" destId="{DD43FFF5-86F4-4C76-AB08-E41ABF75FDE5}" srcOrd="7" destOrd="0" presId="urn:microsoft.com/office/officeart/2005/8/layout/list1"/>
    <dgm:cxn modelId="{D94872E2-72E1-4ADD-AF51-60489E0F2369}" type="presParOf" srcId="{E279158C-8F25-451A-A8CA-62847D644C09}" destId="{859DB223-0823-4CC7-930D-8D7F2C90721F}" srcOrd="8" destOrd="0" presId="urn:microsoft.com/office/officeart/2005/8/layout/list1"/>
    <dgm:cxn modelId="{430F2FEF-A497-471E-8FE4-AF723BBE5B6A}" type="presParOf" srcId="{859DB223-0823-4CC7-930D-8D7F2C90721F}" destId="{44A7196A-6603-42C4-B810-EC2CA001EF15}" srcOrd="0" destOrd="0" presId="urn:microsoft.com/office/officeart/2005/8/layout/list1"/>
    <dgm:cxn modelId="{ECD6EE8D-C369-4166-A360-DAB35D4F07F2}" type="presParOf" srcId="{859DB223-0823-4CC7-930D-8D7F2C90721F}" destId="{BE81C160-1D8F-48CF-8804-880437ABA82A}" srcOrd="1" destOrd="0" presId="urn:microsoft.com/office/officeart/2005/8/layout/list1"/>
    <dgm:cxn modelId="{1BCDC2E7-FDAF-4D43-913A-2C944F921DA5}" type="presParOf" srcId="{E279158C-8F25-451A-A8CA-62847D644C09}" destId="{786ECFB5-9B0D-466B-9B50-98B26F6E7F3F}" srcOrd="9" destOrd="0" presId="urn:microsoft.com/office/officeart/2005/8/layout/list1"/>
    <dgm:cxn modelId="{7A5C7F0C-652D-4174-B713-1A0C2FBDDC1A}" type="presParOf" srcId="{E279158C-8F25-451A-A8CA-62847D644C09}" destId="{E3BA4D8E-4F3B-4057-A221-FFBC9AFBB4CA}" srcOrd="10" destOrd="0" presId="urn:microsoft.com/office/officeart/2005/8/layout/list1"/>
    <dgm:cxn modelId="{1884413E-C9CD-43A1-BC28-48BD8DC45093}" type="presParOf" srcId="{E279158C-8F25-451A-A8CA-62847D644C09}" destId="{D8805F1F-8FF8-44B6-B01E-FFC1891AB962}" srcOrd="11" destOrd="0" presId="urn:microsoft.com/office/officeart/2005/8/layout/list1"/>
    <dgm:cxn modelId="{E1C5ECD5-8FB3-4C4A-9A0F-8466933D9A8F}" type="presParOf" srcId="{E279158C-8F25-451A-A8CA-62847D644C09}" destId="{E3C49C10-A473-4EDF-A639-7031DFAF714B}" srcOrd="12" destOrd="0" presId="urn:microsoft.com/office/officeart/2005/8/layout/list1"/>
    <dgm:cxn modelId="{074E5411-FD0F-40F5-B3E2-FF3916CF81D1}" type="presParOf" srcId="{E3C49C10-A473-4EDF-A639-7031DFAF714B}" destId="{EBB65D9D-5821-4EB1-9F77-3857EB671928}" srcOrd="0" destOrd="0" presId="urn:microsoft.com/office/officeart/2005/8/layout/list1"/>
    <dgm:cxn modelId="{4B60C72F-A0D4-4C1E-9158-5721057B7187}" type="presParOf" srcId="{E3C49C10-A473-4EDF-A639-7031DFAF714B}" destId="{895778DD-9273-4959-9B20-399D347D2D5A}" srcOrd="1" destOrd="0" presId="urn:microsoft.com/office/officeart/2005/8/layout/list1"/>
    <dgm:cxn modelId="{7CDB8852-ABE5-4973-973F-57B2D6620F2B}" type="presParOf" srcId="{E279158C-8F25-451A-A8CA-62847D644C09}" destId="{D2C3608E-46F1-47CE-A320-97E93E365CC7}" srcOrd="13" destOrd="0" presId="urn:microsoft.com/office/officeart/2005/8/layout/list1"/>
    <dgm:cxn modelId="{FDB13AA2-CD33-433E-A8FB-A9365DD6D6CA}" type="presParOf" srcId="{E279158C-8F25-451A-A8CA-62847D644C09}" destId="{7250B00D-41DF-4646-AC38-2746AC94C6BE}" srcOrd="14" destOrd="0" presId="urn:microsoft.com/office/officeart/2005/8/layout/list1"/>
    <dgm:cxn modelId="{5CFF2491-363C-4B67-AA74-745F7824F9AB}" type="presParOf" srcId="{E279158C-8F25-451A-A8CA-62847D644C09}" destId="{FD35DAE7-AA57-490B-855B-7F79DD40B6DE}" srcOrd="15" destOrd="0" presId="urn:microsoft.com/office/officeart/2005/8/layout/list1"/>
    <dgm:cxn modelId="{40A3A097-75D7-477E-B720-2B48526934AA}" type="presParOf" srcId="{E279158C-8F25-451A-A8CA-62847D644C09}" destId="{5AC49535-9113-447C-9262-AB468198738A}" srcOrd="16" destOrd="0" presId="urn:microsoft.com/office/officeart/2005/8/layout/list1"/>
    <dgm:cxn modelId="{EB227215-80EE-4F9A-8EAF-E97091F1EB7E}" type="presParOf" srcId="{5AC49535-9113-447C-9262-AB468198738A}" destId="{4B49A5BC-E05E-402D-A96C-C6016A0D27B5}" srcOrd="0" destOrd="0" presId="urn:microsoft.com/office/officeart/2005/8/layout/list1"/>
    <dgm:cxn modelId="{CAB54784-C4B3-4F21-AAF3-D315104799F3}" type="presParOf" srcId="{5AC49535-9113-447C-9262-AB468198738A}" destId="{8DE0D714-EC12-4269-BAEF-87C69125C1DC}" srcOrd="1" destOrd="0" presId="urn:microsoft.com/office/officeart/2005/8/layout/list1"/>
    <dgm:cxn modelId="{199803ED-8BF9-45D4-B4A6-F31389CA52CF}" type="presParOf" srcId="{E279158C-8F25-451A-A8CA-62847D644C09}" destId="{ADA8D54A-4846-4E01-86DC-5671AB1B7179}" srcOrd="17" destOrd="0" presId="urn:microsoft.com/office/officeart/2005/8/layout/list1"/>
    <dgm:cxn modelId="{F2E23FB8-B919-4A7F-A482-DEABA1DBAB83}" type="presParOf" srcId="{E279158C-8F25-451A-A8CA-62847D644C09}" destId="{A46EB423-A632-46A4-9A2A-B0FE9DDC138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331E2-0F42-4CEF-ACC9-EBFFC2728D53}">
      <dsp:nvSpPr>
        <dsp:cNvPr id="0" name=""/>
        <dsp:cNvSpPr/>
      </dsp:nvSpPr>
      <dsp:spPr>
        <a:xfrm>
          <a:off x="0" y="316655"/>
          <a:ext cx="6501754"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9B65EA-8461-4F52-8D48-65853889FFD1}">
      <dsp:nvSpPr>
        <dsp:cNvPr id="0" name=""/>
        <dsp:cNvSpPr/>
      </dsp:nvSpPr>
      <dsp:spPr>
        <a:xfrm>
          <a:off x="325087" y="72761"/>
          <a:ext cx="5541028" cy="53136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26" tIns="0" rIns="172026"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niglet" panose="020B0604020202020204" charset="0"/>
            </a:rPr>
            <a:t>If</a:t>
          </a:r>
          <a:r>
            <a:rPr lang="en-US" sz="1400" kern="1200" baseline="0" dirty="0">
              <a:latin typeface="Sniglet" panose="020B0604020202020204" charset="0"/>
            </a:rPr>
            <a:t> your company plans a project and is uncertain if its feasible </a:t>
          </a:r>
          <a:endParaRPr lang="en-GB" sz="1400" kern="1200" dirty="0">
            <a:latin typeface="Sniglet" panose="020B0604020202020204" charset="0"/>
          </a:endParaRPr>
        </a:p>
      </dsp:txBody>
      <dsp:txXfrm>
        <a:off x="351026" y="98700"/>
        <a:ext cx="5489150" cy="479482"/>
      </dsp:txXfrm>
    </dsp:sp>
    <dsp:sp modelId="{5D436834-2211-4C3B-83D5-025BC50C04E2}">
      <dsp:nvSpPr>
        <dsp:cNvPr id="0" name=""/>
        <dsp:cNvSpPr/>
      </dsp:nvSpPr>
      <dsp:spPr>
        <a:xfrm>
          <a:off x="0" y="1133136"/>
          <a:ext cx="6501754"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7B876A-02B2-4DC2-AE57-E332EC9E3D4D}">
      <dsp:nvSpPr>
        <dsp:cNvPr id="0" name=""/>
        <dsp:cNvSpPr/>
      </dsp:nvSpPr>
      <dsp:spPr>
        <a:xfrm>
          <a:off x="325087" y="867456"/>
          <a:ext cx="6056455" cy="53136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26" tIns="0" rIns="172026"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niglet" panose="020B0604020202020204" charset="0"/>
            </a:rPr>
            <a:t>The viability of a project is determined through a feasibility report to document findings</a:t>
          </a:r>
          <a:endParaRPr lang="en-GB" sz="1400" kern="1200" dirty="0">
            <a:latin typeface="Sniglet" panose="020B0604020202020204" charset="0"/>
          </a:endParaRPr>
        </a:p>
      </dsp:txBody>
      <dsp:txXfrm>
        <a:off x="351026" y="893395"/>
        <a:ext cx="6004577" cy="479482"/>
      </dsp:txXfrm>
    </dsp:sp>
    <dsp:sp modelId="{FB8C179E-B26C-4257-AC5F-0C4958E1364D}">
      <dsp:nvSpPr>
        <dsp:cNvPr id="0" name=""/>
        <dsp:cNvSpPr/>
      </dsp:nvSpPr>
      <dsp:spPr>
        <a:xfrm>
          <a:off x="0" y="1949616"/>
          <a:ext cx="6501754"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6A7DDC-3507-416F-BCA7-F31C706C5A4D}">
      <dsp:nvSpPr>
        <dsp:cNvPr id="0" name=""/>
        <dsp:cNvSpPr/>
      </dsp:nvSpPr>
      <dsp:spPr>
        <a:xfrm>
          <a:off x="325087" y="1683936"/>
          <a:ext cx="4551227" cy="53136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26" tIns="0" rIns="172026"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niglet" panose="020B0604020202020204" charset="0"/>
            </a:rPr>
            <a:t>It then recommends further course of action (recommendations)</a:t>
          </a:r>
          <a:endParaRPr lang="en-GB" sz="1400" kern="1200" dirty="0">
            <a:latin typeface="Sniglet" panose="020B0604020202020204" charset="0"/>
          </a:endParaRPr>
        </a:p>
      </dsp:txBody>
      <dsp:txXfrm>
        <a:off x="351026" y="1709875"/>
        <a:ext cx="4499349" cy="4794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 (body, findings)</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 (body, findings)</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 (body, findings)</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 (body, findings)</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41BCA-9A05-4D25-8A0E-EC9E6D1473F4}">
      <dsp:nvSpPr>
        <dsp:cNvPr id="0" name=""/>
        <dsp:cNvSpPr/>
      </dsp:nvSpPr>
      <dsp:spPr>
        <a:xfrm>
          <a:off x="2493" y="543954"/>
          <a:ext cx="2695444" cy="235102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niglet" panose="020B0604020202020204" charset="0"/>
            </a:rPr>
            <a:t>Shortens or even skips the feasibility analysis</a:t>
          </a:r>
          <a:endParaRPr lang="en-GB" sz="1400" kern="1200" dirty="0">
            <a:latin typeface="Sniglet" panose="020B0604020202020204" charset="0"/>
          </a:endParaRPr>
        </a:p>
        <a:p>
          <a:pPr marL="114300" lvl="1" indent="-114300" algn="l" defTabSz="622300">
            <a:lnSpc>
              <a:spcPct val="90000"/>
            </a:lnSpc>
            <a:spcBef>
              <a:spcPct val="0"/>
            </a:spcBef>
            <a:spcAft>
              <a:spcPct val="15000"/>
            </a:spcAft>
            <a:buChar char="•"/>
          </a:pPr>
          <a:r>
            <a:rPr lang="en-US" sz="1400" kern="1200" dirty="0">
              <a:latin typeface="Sniglet" panose="020B0604020202020204" charset="0"/>
            </a:rPr>
            <a:t>Includes supporting data but also </a:t>
          </a:r>
          <a:r>
            <a:rPr lang="en-US" sz="1400" i="1" kern="1200" dirty="0">
              <a:latin typeface="Sniglet" panose="020B0604020202020204" charset="0"/>
            </a:rPr>
            <a:t>affirmative position</a:t>
          </a:r>
          <a:endParaRPr lang="en-GB" sz="1400" i="1" kern="1200" dirty="0">
            <a:latin typeface="Sniglet" panose="020B0604020202020204" charset="0"/>
          </a:endParaRPr>
        </a:p>
      </dsp:txBody>
      <dsp:txXfrm>
        <a:off x="57580" y="599041"/>
        <a:ext cx="2585270" cy="2295942"/>
      </dsp:txXfrm>
    </dsp:sp>
    <dsp:sp modelId="{7B3A9FC6-012E-42CF-9463-39714F00EB5E}">
      <dsp:nvSpPr>
        <dsp:cNvPr id="0" name=""/>
        <dsp:cNvSpPr/>
      </dsp:nvSpPr>
      <dsp:spPr>
        <a:xfrm>
          <a:off x="0" y="2976574"/>
          <a:ext cx="2695444" cy="55728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niglet" panose="020B0604020202020204" charset="0"/>
            </a:rPr>
            <a:t>Recommendation Reports</a:t>
          </a:r>
          <a:endParaRPr lang="en-GB" sz="1400" kern="1200" dirty="0">
            <a:latin typeface="Sniglet" panose="020B0604020202020204" charset="0"/>
          </a:endParaRPr>
        </a:p>
      </dsp:txBody>
      <dsp:txXfrm>
        <a:off x="0" y="2976574"/>
        <a:ext cx="1898200" cy="557283"/>
      </dsp:txXfrm>
    </dsp:sp>
    <dsp:sp modelId="{C1D3B846-A4FE-41C2-A3DD-27891258F02D}">
      <dsp:nvSpPr>
        <dsp:cNvPr id="0" name=""/>
        <dsp:cNvSpPr/>
      </dsp:nvSpPr>
      <dsp:spPr>
        <a:xfrm>
          <a:off x="1976943" y="2862944"/>
          <a:ext cx="943405" cy="94340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4AC802-A5B7-45A5-8B05-5EA59677689C}">
      <dsp:nvSpPr>
        <dsp:cNvPr id="0" name=""/>
        <dsp:cNvSpPr/>
      </dsp:nvSpPr>
      <dsp:spPr>
        <a:xfrm>
          <a:off x="3154071" y="542173"/>
          <a:ext cx="2695444" cy="2358152"/>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6653322"/>
              <a:satOff val="-39626"/>
              <a:lumOff val="94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niglet" panose="020B0604020202020204" charset="0"/>
            </a:rPr>
            <a:t>Uses the bottom line first approach for detailing the problem or situation, how to deal with it, the chances of successes, benefits or drawbacks, pros and cons, is the timing right</a:t>
          </a:r>
          <a:endParaRPr lang="en-GB" sz="1400" kern="1200" dirty="0">
            <a:latin typeface="Sniglet" panose="020B0604020202020204" charset="0"/>
          </a:endParaRPr>
        </a:p>
        <a:p>
          <a:pPr marL="114300" lvl="1" indent="-114300" algn="l" defTabSz="622300">
            <a:lnSpc>
              <a:spcPct val="90000"/>
            </a:lnSpc>
            <a:spcBef>
              <a:spcPct val="0"/>
            </a:spcBef>
            <a:spcAft>
              <a:spcPct val="15000"/>
            </a:spcAft>
            <a:buChar char="•"/>
          </a:pPr>
          <a:r>
            <a:rPr lang="en-US" sz="1400" kern="1200" dirty="0">
              <a:latin typeface="Sniglet" panose="020B0604020202020204" charset="0"/>
            </a:rPr>
            <a:t>It examines predominantly whether the approach will work (“Should we do it?”</a:t>
          </a:r>
          <a:endParaRPr lang="en-GB" sz="1400" kern="1200" dirty="0">
            <a:latin typeface="Sniglet" panose="020B0604020202020204" charset="0"/>
          </a:endParaRPr>
        </a:p>
      </dsp:txBody>
      <dsp:txXfrm>
        <a:off x="3209325" y="597427"/>
        <a:ext cx="2584936" cy="2302898"/>
      </dsp:txXfrm>
    </dsp:sp>
    <dsp:sp modelId="{43AFF716-A60E-4C63-9083-D0D466EE02D9}">
      <dsp:nvSpPr>
        <dsp:cNvPr id="0" name=""/>
        <dsp:cNvSpPr/>
      </dsp:nvSpPr>
      <dsp:spPr>
        <a:xfrm>
          <a:off x="3154071" y="2985939"/>
          <a:ext cx="2695444" cy="584390"/>
        </a:xfrm>
        <a:prstGeom prst="rect">
          <a:avLst/>
        </a:prstGeom>
        <a:solidFill>
          <a:schemeClr val="accent4">
            <a:hueOff val="6653322"/>
            <a:satOff val="-39626"/>
            <a:lumOff val="9410"/>
            <a:alphaOff val="0"/>
          </a:schemeClr>
        </a:solidFill>
        <a:ln w="25400" cap="flat" cmpd="sng" algn="ctr">
          <a:solidFill>
            <a:schemeClr val="accent4">
              <a:hueOff val="6653322"/>
              <a:satOff val="-39626"/>
              <a:lumOff val="941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niglet" panose="020B0604020202020204" charset="0"/>
            </a:rPr>
            <a:t>Feasibility Reports</a:t>
          </a:r>
          <a:endParaRPr lang="en-GB" sz="1400" kern="1200" dirty="0">
            <a:latin typeface="Sniglet" panose="020B0604020202020204" charset="0"/>
          </a:endParaRPr>
        </a:p>
      </dsp:txBody>
      <dsp:txXfrm>
        <a:off x="3154071" y="2985939"/>
        <a:ext cx="1898200" cy="584390"/>
      </dsp:txXfrm>
    </dsp:sp>
    <dsp:sp modelId="{594ECF81-455B-4882-9979-41B918623CAD}">
      <dsp:nvSpPr>
        <dsp:cNvPr id="0" name=""/>
        <dsp:cNvSpPr/>
      </dsp:nvSpPr>
      <dsp:spPr>
        <a:xfrm>
          <a:off x="5128522" y="2864725"/>
          <a:ext cx="943405" cy="94340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4">
              <a:tint val="40000"/>
              <a:alpha val="90000"/>
              <a:hueOff val="6160074"/>
              <a:satOff val="-3719"/>
              <a:lumOff val="21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1017A-7BAE-470B-B4F2-4B5399D8F3FC}">
      <dsp:nvSpPr>
        <dsp:cNvPr id="0" name=""/>
        <dsp:cNvSpPr/>
      </dsp:nvSpPr>
      <dsp:spPr>
        <a:xfrm>
          <a:off x="58192" y="544946"/>
          <a:ext cx="2316594" cy="296052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niglet" panose="020B0604020202020204" charset="0"/>
            </a:rPr>
            <a:t>Manufacturing-Your company is considering the purchase of new equipment but is concerned that the machinery will be too expensive, the wrong size for your facilities, or incapable of performing the desired tasks. </a:t>
          </a:r>
          <a:endParaRPr lang="en-GB" sz="1500" kern="1200" dirty="0">
            <a:latin typeface="Sniglet" panose="020B0604020202020204" charset="0"/>
          </a:endParaRPr>
        </a:p>
      </dsp:txBody>
      <dsp:txXfrm>
        <a:off x="58192" y="544946"/>
        <a:ext cx="2316594" cy="2960523"/>
      </dsp:txXfrm>
    </dsp:sp>
    <dsp:sp modelId="{F4A1A883-3163-4BC6-A18C-C9443648CE05}">
      <dsp:nvSpPr>
        <dsp:cNvPr id="0" name=""/>
        <dsp:cNvSpPr/>
      </dsp:nvSpPr>
      <dsp:spPr>
        <a:xfrm>
          <a:off x="4932445" y="347523"/>
          <a:ext cx="2316594" cy="3018832"/>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niglet" panose="020B0604020202020204" charset="0"/>
            </a:rPr>
            <a:t>Web design-Your company wants to create a Web site to market your products and services globally. The CEO wants to be sure that online checkout is easy, pricing is cost effective, products are depicted in a visually appealing way, the site is secure, and the site loads quickly. How will you make your Web site stand out</a:t>
          </a:r>
          <a:endParaRPr lang="en-GB" sz="1500" kern="1200" dirty="0">
            <a:latin typeface="Sniglet" panose="020B0604020202020204" charset="0"/>
          </a:endParaRPr>
        </a:p>
      </dsp:txBody>
      <dsp:txXfrm>
        <a:off x="4932445" y="347523"/>
        <a:ext cx="2316594" cy="3018832"/>
      </dsp:txXfrm>
    </dsp:sp>
    <dsp:sp modelId="{9CD6ABC7-EA30-4F73-970C-2610F7800F33}">
      <dsp:nvSpPr>
        <dsp:cNvPr id="0" name=""/>
        <dsp:cNvSpPr/>
      </dsp:nvSpPr>
      <dsp:spPr>
        <a:xfrm>
          <a:off x="2516284" y="326854"/>
          <a:ext cx="2316594" cy="322938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niglet" panose="020B0604020202020204" charset="0"/>
            </a:rPr>
            <a:t>Accounting -Your company wants to expand and is considering new locations. The decision‐makers, however, are uncertain whether the market is right for expansion. Are interest rates good? Are local property taxes and sales taxes too high? Will the city provide tax rebate incentives for your company’s growth?</a:t>
          </a:r>
          <a:endParaRPr lang="en-GB" sz="1500" kern="1200" dirty="0">
            <a:latin typeface="Sniglet" panose="020B0604020202020204" charset="0"/>
          </a:endParaRPr>
        </a:p>
      </dsp:txBody>
      <dsp:txXfrm>
        <a:off x="2516284" y="326854"/>
        <a:ext cx="2316594" cy="3229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336922"/>
          <a:ext cx="5483703" cy="554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2202"/>
          <a:ext cx="3838592" cy="6494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305888" y="43905"/>
        <a:ext cx="3775186" cy="586034"/>
      </dsp:txXfrm>
    </dsp:sp>
    <dsp:sp modelId="{7250B00D-41DF-4646-AC38-2746AC94C6BE}">
      <dsp:nvSpPr>
        <dsp:cNvPr id="0" name=""/>
        <dsp:cNvSpPr/>
      </dsp:nvSpPr>
      <dsp:spPr>
        <a:xfrm>
          <a:off x="0" y="1334842"/>
          <a:ext cx="5483703" cy="554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010122"/>
          <a:ext cx="3838592" cy="6494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305888" y="1041825"/>
        <a:ext cx="3775186" cy="586034"/>
      </dsp:txXfrm>
    </dsp:sp>
    <dsp:sp modelId="{A46EB423-A632-46A4-9A2A-B0FE9DDC138D}">
      <dsp:nvSpPr>
        <dsp:cNvPr id="0" name=""/>
        <dsp:cNvSpPr/>
      </dsp:nvSpPr>
      <dsp:spPr>
        <a:xfrm>
          <a:off x="0" y="2332762"/>
          <a:ext cx="5483703" cy="554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008042"/>
          <a:ext cx="3838592" cy="6494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305888" y="2039745"/>
        <a:ext cx="3775186"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C7FBB-7177-424E-B32F-4F6EC464B39E}">
      <dsp:nvSpPr>
        <dsp:cNvPr id="0" name=""/>
        <dsp:cNvSpPr/>
      </dsp:nvSpPr>
      <dsp:spPr>
        <a:xfrm>
          <a:off x="0" y="20246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252A8-6A12-48D2-B218-7D241C2211D6}">
      <dsp:nvSpPr>
        <dsp:cNvPr id="0" name=""/>
        <dsp:cNvSpPr/>
      </dsp:nvSpPr>
      <dsp:spPr>
        <a:xfrm>
          <a:off x="274185" y="1058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Introduction (</a:t>
          </a:r>
          <a:r>
            <a:rPr lang="en-US" sz="1600" kern="1200" dirty="0" err="1">
              <a:latin typeface="Sniglet" panose="020B0604020202020204" charset="0"/>
            </a:rPr>
            <a:t>overview,background</a:t>
          </a:r>
          <a:r>
            <a:rPr lang="en-US" sz="1600" kern="1200" dirty="0">
              <a:latin typeface="Sniglet" panose="020B0604020202020204" charset="0"/>
            </a:rPr>
            <a:t>) </a:t>
          </a:r>
          <a:endParaRPr lang="en-GB" sz="1600" kern="1200" dirty="0">
            <a:latin typeface="Sniglet" panose="020B0604020202020204" charset="0"/>
          </a:endParaRPr>
        </a:p>
      </dsp:txBody>
      <dsp:txXfrm>
        <a:off x="292919" y="29316"/>
        <a:ext cx="3801124" cy="346292"/>
      </dsp:txXfrm>
    </dsp:sp>
    <dsp:sp modelId="{3A629B24-D821-4DED-9D33-B786E47486F1}">
      <dsp:nvSpPr>
        <dsp:cNvPr id="0" name=""/>
        <dsp:cNvSpPr/>
      </dsp:nvSpPr>
      <dsp:spPr>
        <a:xfrm>
          <a:off x="0" y="79214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957C64-5C52-4C09-98C1-6770292C7981}">
      <dsp:nvSpPr>
        <dsp:cNvPr id="0" name=""/>
        <dsp:cNvSpPr/>
      </dsp:nvSpPr>
      <dsp:spPr>
        <a:xfrm>
          <a:off x="274185" y="60026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Objectives</a:t>
          </a:r>
          <a:endParaRPr lang="en-GB" sz="1600" kern="1200" dirty="0">
            <a:latin typeface="Sniglet" panose="020B0604020202020204" charset="0"/>
          </a:endParaRPr>
        </a:p>
      </dsp:txBody>
      <dsp:txXfrm>
        <a:off x="292919" y="618996"/>
        <a:ext cx="3801124" cy="346292"/>
      </dsp:txXfrm>
    </dsp:sp>
    <dsp:sp modelId="{E3BA4D8E-4F3B-4057-A221-FFBC9AFBB4CA}">
      <dsp:nvSpPr>
        <dsp:cNvPr id="0" name=""/>
        <dsp:cNvSpPr/>
      </dsp:nvSpPr>
      <dsp:spPr>
        <a:xfrm>
          <a:off x="0" y="138182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1C160-1D8F-48CF-8804-880437ABA82A}">
      <dsp:nvSpPr>
        <dsp:cNvPr id="0" name=""/>
        <dsp:cNvSpPr/>
      </dsp:nvSpPr>
      <dsp:spPr>
        <a:xfrm>
          <a:off x="274185" y="118994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Personnel</a:t>
          </a:r>
          <a:endParaRPr lang="en-GB" sz="1600" kern="1200" dirty="0">
            <a:latin typeface="Sniglet" panose="020B0604020202020204" charset="0"/>
          </a:endParaRPr>
        </a:p>
      </dsp:txBody>
      <dsp:txXfrm>
        <a:off x="292919" y="1208676"/>
        <a:ext cx="3801124" cy="346292"/>
      </dsp:txXfrm>
    </dsp:sp>
    <dsp:sp modelId="{7250B00D-41DF-4646-AC38-2746AC94C6BE}">
      <dsp:nvSpPr>
        <dsp:cNvPr id="0" name=""/>
        <dsp:cNvSpPr/>
      </dsp:nvSpPr>
      <dsp:spPr>
        <a:xfrm>
          <a:off x="0" y="197150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5778DD-9273-4959-9B20-399D347D2D5A}">
      <dsp:nvSpPr>
        <dsp:cNvPr id="0" name=""/>
        <dsp:cNvSpPr/>
      </dsp:nvSpPr>
      <dsp:spPr>
        <a:xfrm>
          <a:off x="274185" y="177962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Discussion</a:t>
          </a:r>
          <a:endParaRPr lang="en-GB" sz="1600" kern="1200" dirty="0">
            <a:latin typeface="Sniglet" panose="020B0604020202020204" charset="0"/>
          </a:endParaRPr>
        </a:p>
      </dsp:txBody>
      <dsp:txXfrm>
        <a:off x="292919" y="1798356"/>
        <a:ext cx="3801124" cy="346292"/>
      </dsp:txXfrm>
    </dsp:sp>
    <dsp:sp modelId="{A46EB423-A632-46A4-9A2A-B0FE9DDC138D}">
      <dsp:nvSpPr>
        <dsp:cNvPr id="0" name=""/>
        <dsp:cNvSpPr/>
      </dsp:nvSpPr>
      <dsp:spPr>
        <a:xfrm>
          <a:off x="0" y="2561182"/>
          <a:ext cx="5483703" cy="3276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E0D714-EC12-4269-BAEF-87C69125C1DC}">
      <dsp:nvSpPr>
        <dsp:cNvPr id="0" name=""/>
        <dsp:cNvSpPr/>
      </dsp:nvSpPr>
      <dsp:spPr>
        <a:xfrm>
          <a:off x="274185" y="2369302"/>
          <a:ext cx="3838592" cy="38376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090" tIns="0" rIns="145090"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niglet" panose="020B0604020202020204" charset="0"/>
            </a:rPr>
            <a:t>Conclusion </a:t>
          </a:r>
          <a:endParaRPr lang="en-GB" sz="1600" kern="1200" dirty="0">
            <a:latin typeface="Sniglet" panose="020B0604020202020204" charset="0"/>
          </a:endParaRPr>
        </a:p>
      </dsp:txBody>
      <dsp:txXfrm>
        <a:off x="292919" y="2388036"/>
        <a:ext cx="380112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8a79d1d9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8a79d1d9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5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pic>
        <p:nvPicPr>
          <p:cNvPr id="10" name="Google Shape;10;p2"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1" name="Google Shape;11;p2"/>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13" name="Google Shape;13;p2"/>
          <p:cNvSpPr txBox="1">
            <a:spLocks noGrp="1"/>
          </p:cNvSpPr>
          <p:nvPr>
            <p:ph type="ctrTitle"/>
          </p:nvPr>
        </p:nvSpPr>
        <p:spPr>
          <a:xfrm>
            <a:off x="2572125" y="2068625"/>
            <a:ext cx="42717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4"/>
        </a:solidFill>
        <a:effectLst/>
      </p:bgPr>
    </p:bg>
    <p:spTree>
      <p:nvGrpSpPr>
        <p:cNvPr id="1" name="Shape 14"/>
        <p:cNvGrpSpPr/>
        <p:nvPr/>
      </p:nvGrpSpPr>
      <p:grpSpPr>
        <a:xfrm>
          <a:off x="0" y="0"/>
          <a:ext cx="0" cy="0"/>
          <a:chOff x="0" y="0"/>
          <a:chExt cx="0" cy="0"/>
        </a:xfrm>
      </p:grpSpPr>
      <p:pic>
        <p:nvPicPr>
          <p:cNvPr id="15" name="Google Shape;15;p3"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6" name="Google Shape;16;p3"/>
          <p:cNvSpPr/>
          <p:nvPr/>
        </p:nvSpPr>
        <p:spPr>
          <a:xfrm rot="169468" flipH="1">
            <a:off x="3608972" y="646196"/>
            <a:ext cx="5247975" cy="3809532"/>
          </a:xfrm>
          <a:prstGeom prst="wedgeEllipseCallout">
            <a:avLst>
              <a:gd name="adj1" fmla="val -42509"/>
              <a:gd name="adj2" fmla="val 62980"/>
            </a:avLst>
          </a:prstGeom>
          <a:solidFill>
            <a:srgbClr val="001936">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69468" flipH="1">
            <a:off x="3380372" y="417596"/>
            <a:ext cx="5247975" cy="3809532"/>
          </a:xfrm>
          <a:prstGeom prst="wedgeEllipseCallout">
            <a:avLst>
              <a:gd name="adj1" fmla="val -42509"/>
              <a:gd name="adj2" fmla="val 62980"/>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ctrTitle"/>
          </p:nvPr>
        </p:nvSpPr>
        <p:spPr>
          <a:xfrm>
            <a:off x="4101125" y="1659550"/>
            <a:ext cx="3767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4101125" y="2687651"/>
            <a:ext cx="3767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a:solidFill>
                  <a:srgbClr val="000000"/>
                </a:solidFill>
              </a:defRPr>
            </a:lvl4pPr>
            <a:lvl5pPr lvl="4" algn="ctr" rtl="0">
              <a:spcBef>
                <a:spcPts val="0"/>
              </a:spcBef>
              <a:spcAft>
                <a:spcPts val="0"/>
              </a:spcAft>
              <a:buClr>
                <a:srgbClr val="000000"/>
              </a:buClr>
              <a:buSzPts val="1800"/>
              <a:buNone/>
              <a:defRPr>
                <a:solidFill>
                  <a:srgbClr val="000000"/>
                </a:solidFill>
              </a:defRPr>
            </a:lvl5pPr>
            <a:lvl6pPr lvl="5" algn="ctr" rtl="0">
              <a:spcBef>
                <a:spcPts val="0"/>
              </a:spcBef>
              <a:spcAft>
                <a:spcPts val="0"/>
              </a:spcAft>
              <a:buClr>
                <a:srgbClr val="000000"/>
              </a:buClr>
              <a:buSzPts val="1800"/>
              <a:buNone/>
              <a:defRPr>
                <a:solidFill>
                  <a:srgbClr val="000000"/>
                </a:solidFill>
              </a:defRPr>
            </a:lvl6pPr>
            <a:lvl7pPr lvl="6" algn="ctr" rtl="0">
              <a:spcBef>
                <a:spcPts val="0"/>
              </a:spcBef>
              <a:spcAft>
                <a:spcPts val="0"/>
              </a:spcAft>
              <a:buClr>
                <a:srgbClr val="000000"/>
              </a:buClr>
              <a:buSzPts val="1800"/>
              <a:buNone/>
              <a:defRPr>
                <a:solidFill>
                  <a:srgbClr val="000000"/>
                </a:solidFill>
              </a:defRPr>
            </a:lvl7pPr>
            <a:lvl8pPr lvl="7" algn="ctr" rtl="0">
              <a:spcBef>
                <a:spcPts val="0"/>
              </a:spcBef>
              <a:spcAft>
                <a:spcPts val="0"/>
              </a:spcAft>
              <a:buClr>
                <a:srgbClr val="000000"/>
              </a:buClr>
              <a:buSzPts val="1800"/>
              <a:buNone/>
              <a:defRPr>
                <a:solidFill>
                  <a:srgbClr val="000000"/>
                </a:solidFill>
              </a:defRPr>
            </a:lvl8pPr>
            <a:lvl9pPr lvl="8" algn="ctr" rtl="0">
              <a:spcBef>
                <a:spcPts val="0"/>
              </a:spcBef>
              <a:spcAft>
                <a:spcPts val="0"/>
              </a:spcAft>
              <a:buClr>
                <a:srgbClr val="000000"/>
              </a:buClr>
              <a:buSzPts val="1800"/>
              <a:buNone/>
              <a:defRPr>
                <a:solidFill>
                  <a:srgbClr val="000000"/>
                </a:solidFill>
              </a:defRPr>
            </a:lvl9pPr>
          </a:lstStyle>
          <a:p>
            <a:endParaRPr/>
          </a:p>
        </p:txBody>
      </p:sp>
      <p:sp>
        <p:nvSpPr>
          <p:cNvPr id="20" name="Google Shape;2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51"/>
        <p:cNvGrpSpPr/>
        <p:nvPr/>
      </p:nvGrpSpPr>
      <p:grpSpPr>
        <a:xfrm>
          <a:off x="0" y="0"/>
          <a:ext cx="0" cy="0"/>
          <a:chOff x="0" y="0"/>
          <a:chExt cx="0" cy="0"/>
        </a:xfrm>
      </p:grpSpPr>
      <p:pic>
        <p:nvPicPr>
          <p:cNvPr id="52" name="Google Shape;52;p8"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3" name="Google Shape;53;p8"/>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54" name="Google Shape;54;p8"/>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55" name="Google Shape;55;p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6" name="Google Shape;5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824BB0"/>
        </a:solidFill>
        <a:effectLst/>
      </p:bgPr>
    </p:bg>
    <p:spTree>
      <p:nvGrpSpPr>
        <p:cNvPr id="1" name="Shape 63"/>
        <p:cNvGrpSpPr/>
        <p:nvPr/>
      </p:nvGrpSpPr>
      <p:grpSpPr>
        <a:xfrm>
          <a:off x="0" y="0"/>
          <a:ext cx="0" cy="0"/>
          <a:chOff x="0" y="0"/>
          <a:chExt cx="0" cy="0"/>
        </a:xfrm>
      </p:grpSpPr>
      <p:pic>
        <p:nvPicPr>
          <p:cNvPr id="64" name="Google Shape;64;p10" descr="comic-03.pn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A7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a:endParaRPr/>
          </a:p>
        </p:txBody>
      </p:sp>
      <p:sp>
        <p:nvSpPr>
          <p:cNvPr id="7" name="Google Shape;7;p1"/>
          <p:cNvSpPr txBox="1">
            <a:spLocks noGrp="1"/>
          </p:cNvSpPr>
          <p:nvPr>
            <p:ph type="body" idx="1"/>
          </p:nvPr>
        </p:nvSpPr>
        <p:spPr>
          <a:xfrm>
            <a:off x="1052050" y="1545942"/>
            <a:ext cx="7710900" cy="330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marL="914400" lvl="1"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marL="1371600" lvl="2"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marL="1828800" lvl="3"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marL="2286000" lvl="4"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marL="2743200" lvl="5"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marL="3200400" lvl="6"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marL="3657600" lvl="7"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marL="4114800" lvl="8"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a:solidFill>
                  <a:srgbClr val="FFFFFF"/>
                </a:solidFill>
                <a:latin typeface="Bangers"/>
                <a:ea typeface="Bangers"/>
                <a:cs typeface="Bangers"/>
                <a:sym typeface="Bangers"/>
              </a:defRPr>
            </a:lvl1pPr>
            <a:lvl2pPr lvl="1" algn="r">
              <a:buNone/>
              <a:defRPr sz="1200">
                <a:solidFill>
                  <a:srgbClr val="FFFFFF"/>
                </a:solidFill>
                <a:latin typeface="Bangers"/>
                <a:ea typeface="Bangers"/>
                <a:cs typeface="Bangers"/>
                <a:sym typeface="Bangers"/>
              </a:defRPr>
            </a:lvl2pPr>
            <a:lvl3pPr lvl="2" algn="r">
              <a:buNone/>
              <a:defRPr sz="1200">
                <a:solidFill>
                  <a:srgbClr val="FFFFFF"/>
                </a:solidFill>
                <a:latin typeface="Bangers"/>
                <a:ea typeface="Bangers"/>
                <a:cs typeface="Bangers"/>
                <a:sym typeface="Bangers"/>
              </a:defRPr>
            </a:lvl3pPr>
            <a:lvl4pPr lvl="3" algn="r">
              <a:buNone/>
              <a:defRPr sz="1200">
                <a:solidFill>
                  <a:srgbClr val="FFFFFF"/>
                </a:solidFill>
                <a:latin typeface="Bangers"/>
                <a:ea typeface="Bangers"/>
                <a:cs typeface="Bangers"/>
                <a:sym typeface="Bangers"/>
              </a:defRPr>
            </a:lvl4pPr>
            <a:lvl5pPr lvl="4" algn="r">
              <a:buNone/>
              <a:defRPr sz="1200">
                <a:solidFill>
                  <a:srgbClr val="FFFFFF"/>
                </a:solidFill>
                <a:latin typeface="Bangers"/>
                <a:ea typeface="Bangers"/>
                <a:cs typeface="Bangers"/>
                <a:sym typeface="Bangers"/>
              </a:defRPr>
            </a:lvl5pPr>
            <a:lvl6pPr lvl="5" algn="r">
              <a:buNone/>
              <a:defRPr sz="1200">
                <a:solidFill>
                  <a:srgbClr val="FFFFFF"/>
                </a:solidFill>
                <a:latin typeface="Bangers"/>
                <a:ea typeface="Bangers"/>
                <a:cs typeface="Bangers"/>
                <a:sym typeface="Bangers"/>
              </a:defRPr>
            </a:lvl6pPr>
            <a:lvl7pPr lvl="6" algn="r">
              <a:buNone/>
              <a:defRPr sz="1200">
                <a:solidFill>
                  <a:srgbClr val="FFFFFF"/>
                </a:solidFill>
                <a:latin typeface="Bangers"/>
                <a:ea typeface="Bangers"/>
                <a:cs typeface="Bangers"/>
                <a:sym typeface="Bangers"/>
              </a:defRPr>
            </a:lvl7pPr>
            <a:lvl8pPr lvl="7" algn="r">
              <a:buNone/>
              <a:defRPr sz="1200">
                <a:solidFill>
                  <a:srgbClr val="FFFFFF"/>
                </a:solidFill>
                <a:latin typeface="Bangers"/>
                <a:ea typeface="Bangers"/>
                <a:cs typeface="Bangers"/>
                <a:sym typeface="Bangers"/>
              </a:defRPr>
            </a:lvl8pPr>
            <a:lvl9pPr lvl="8" algn="r">
              <a:buNone/>
              <a:defRPr sz="1200">
                <a:solidFill>
                  <a:srgbClr val="FFFFFF"/>
                </a:solidFill>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3" name="Video 2" title="Person Typing On Keyboard">
            <a:hlinkClick r:id="" action="ppaction://media"/>
            <a:extLst>
              <a:ext uri="{FF2B5EF4-FFF2-40B4-BE49-F238E27FC236}">
                <a16:creationId xmlns:a16="http://schemas.microsoft.com/office/drawing/2014/main" id="{41CC2CB8-C059-4B5D-B72D-21C577E9A5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70" name="Google Shape;70;p11"/>
          <p:cNvSpPr txBox="1">
            <a:spLocks noGrp="1"/>
          </p:cNvSpPr>
          <p:nvPr>
            <p:ph type="ctrTitle"/>
          </p:nvPr>
        </p:nvSpPr>
        <p:spPr>
          <a:xfrm>
            <a:off x="2572125" y="2068625"/>
            <a:ext cx="4271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Feasibility Reports</a:t>
            </a: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831832" y="648053"/>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725359" y="1156645"/>
            <a:ext cx="2937409" cy="1820789"/>
          </a:xfrm>
          <a:prstGeom prst="wedgeRectCallout">
            <a:avLst>
              <a:gd name="adj1" fmla="val -102118"/>
              <a:gd name="adj2" fmla="val 3699"/>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What problems motivated this study? </a:t>
            </a:r>
          </a:p>
          <a:p>
            <a:pPr algn="ctr"/>
            <a:r>
              <a:rPr lang="en-US" sz="1600" dirty="0">
                <a:latin typeface="Sniglet" panose="020B0604020202020204" charset="0"/>
              </a:rPr>
              <a:t>What problems cause doubt about your the feasibility of the report (market, equipment available, is land available)</a:t>
            </a:r>
          </a:p>
        </p:txBody>
      </p:sp>
    </p:spTree>
    <p:extLst>
      <p:ext uri="{BB962C8B-B14F-4D97-AF65-F5344CB8AC3E}">
        <p14:creationId xmlns:p14="http://schemas.microsoft.com/office/powerpoint/2010/main" val="54768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831832" y="631978"/>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725359" y="1256975"/>
            <a:ext cx="2937409" cy="1820789"/>
          </a:xfrm>
          <a:prstGeom prst="wedgeRectCallout">
            <a:avLst>
              <a:gd name="adj1" fmla="val -102118"/>
              <a:gd name="adj2" fmla="val 3699"/>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What problems led to the proposed project(contextualize)</a:t>
            </a:r>
          </a:p>
          <a:p>
            <a:pPr algn="ctr"/>
            <a:r>
              <a:rPr lang="en-US" sz="1600" dirty="0">
                <a:latin typeface="Sniglet" panose="020B0604020202020204" charset="0"/>
              </a:rPr>
              <a:t>Who initiated the feasibility study?  (manager, supervisor…)</a:t>
            </a:r>
          </a:p>
        </p:txBody>
      </p:sp>
    </p:spTree>
    <p:extLst>
      <p:ext uri="{BB962C8B-B14F-4D97-AF65-F5344CB8AC3E}">
        <p14:creationId xmlns:p14="http://schemas.microsoft.com/office/powerpoint/2010/main" val="93319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68097" y="660588"/>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709175" y="1888153"/>
            <a:ext cx="2937409" cy="1820789"/>
          </a:xfrm>
          <a:prstGeom prst="wedgeRectCallout">
            <a:avLst>
              <a:gd name="adj1" fmla="val -102118"/>
              <a:gd name="adj2" fmla="val 3699"/>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Document the names of your project team members , your liaison between your company and/or other companies</a:t>
            </a:r>
          </a:p>
          <a:p>
            <a:pPr algn="ctr"/>
            <a:r>
              <a:rPr lang="en-US" sz="1600" dirty="0">
                <a:latin typeface="Sniglet" panose="020B0604020202020204" charset="0"/>
              </a:rPr>
              <a:t>Your contacts at these other companies</a:t>
            </a:r>
          </a:p>
        </p:txBody>
      </p:sp>
    </p:spTree>
    <p:extLst>
      <p:ext uri="{BB962C8B-B14F-4D97-AF65-F5344CB8AC3E}">
        <p14:creationId xmlns:p14="http://schemas.microsoft.com/office/powerpoint/2010/main" val="6383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59934" y="689127"/>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extLst>
              <p:ext uri="{D42A27DB-BD31-4B8C-83A1-F6EECF244321}">
                <p14:modId xmlns:p14="http://schemas.microsoft.com/office/powerpoint/2010/main" val="2274551062"/>
              </p:ext>
            </p:extLst>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619918" y="2431181"/>
            <a:ext cx="2937409" cy="1820789"/>
          </a:xfrm>
          <a:prstGeom prst="wedgeRectCallout">
            <a:avLst>
              <a:gd name="adj1" fmla="val -102118"/>
              <a:gd name="adj2" fmla="val 3699"/>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Criteria:</a:t>
            </a:r>
          </a:p>
          <a:p>
            <a:pPr algn="ctr"/>
            <a:r>
              <a:rPr lang="en-US" sz="1600" dirty="0">
                <a:latin typeface="Sniglet" panose="020B0604020202020204" charset="0"/>
              </a:rPr>
              <a:t>Established to have a logical foundation for comparison of personnel, products, vendors, costs, options, schedules, and so on.</a:t>
            </a:r>
          </a:p>
        </p:txBody>
      </p:sp>
    </p:spTree>
    <p:extLst>
      <p:ext uri="{BB962C8B-B14F-4D97-AF65-F5344CB8AC3E}">
        <p14:creationId xmlns:p14="http://schemas.microsoft.com/office/powerpoint/2010/main" val="30433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43604" y="680962"/>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893725" y="2431181"/>
            <a:ext cx="2937409" cy="1820789"/>
          </a:xfrm>
          <a:prstGeom prst="wedgeRectCallout">
            <a:avLst>
              <a:gd name="adj1" fmla="val -102118"/>
              <a:gd name="adj2" fmla="val 3699"/>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Analysis:</a:t>
            </a:r>
          </a:p>
          <a:p>
            <a:pPr algn="ctr"/>
            <a:r>
              <a:rPr lang="en-US" sz="1600" dirty="0">
                <a:latin typeface="Sniglet" panose="020B0604020202020204" charset="0"/>
              </a:rPr>
              <a:t>Compare your findings against the criteria</a:t>
            </a:r>
          </a:p>
          <a:p>
            <a:pPr algn="ctr"/>
            <a:r>
              <a:rPr lang="en-US" sz="1600" dirty="0">
                <a:latin typeface="Sniglet" panose="020B0604020202020204" charset="0"/>
              </a:rPr>
              <a:t>Use Visuals like table</a:t>
            </a:r>
          </a:p>
          <a:p>
            <a:pPr algn="ctr"/>
            <a:r>
              <a:rPr lang="en-US" sz="1600" dirty="0">
                <a:latin typeface="Sniglet" panose="020B0604020202020204" charset="0"/>
              </a:rPr>
              <a:t>Organize criteria for ease of access</a:t>
            </a:r>
          </a:p>
        </p:txBody>
      </p:sp>
    </p:spTree>
    <p:extLst>
      <p:ext uri="{BB962C8B-B14F-4D97-AF65-F5344CB8AC3E}">
        <p14:creationId xmlns:p14="http://schemas.microsoft.com/office/powerpoint/2010/main" val="134836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35441" y="701409"/>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893725" y="2929063"/>
            <a:ext cx="2937409" cy="1610570"/>
          </a:xfrm>
          <a:prstGeom prst="wedgeRectCallout">
            <a:avLst>
              <a:gd name="adj1" fmla="val -102118"/>
              <a:gd name="adj2" fmla="val 13748"/>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Conclusion:</a:t>
            </a:r>
          </a:p>
          <a:p>
            <a:pPr algn="ctr"/>
            <a:r>
              <a:rPr lang="en-US" sz="1600" dirty="0">
                <a:latin typeface="Sniglet" panose="020B0604020202020204" charset="0"/>
              </a:rPr>
              <a:t>Significance of your findings</a:t>
            </a:r>
          </a:p>
          <a:p>
            <a:pPr algn="ctr"/>
            <a:r>
              <a:rPr lang="en-US" sz="1600" dirty="0">
                <a:latin typeface="Sniglet" panose="020B0604020202020204" charset="0"/>
              </a:rPr>
              <a:t>Draw a conclusion from findings</a:t>
            </a:r>
          </a:p>
        </p:txBody>
      </p:sp>
    </p:spTree>
    <p:extLst>
      <p:ext uri="{BB962C8B-B14F-4D97-AF65-F5344CB8AC3E}">
        <p14:creationId xmlns:p14="http://schemas.microsoft.com/office/powerpoint/2010/main" val="155293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84425" y="712104"/>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893725" y="2322160"/>
            <a:ext cx="2937409" cy="2274116"/>
          </a:xfrm>
          <a:prstGeom prst="wedgeRectCallout">
            <a:avLst>
              <a:gd name="adj1" fmla="val -101016"/>
              <a:gd name="adj2" fmla="val 23356"/>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Recommendations: </a:t>
            </a:r>
          </a:p>
          <a:p>
            <a:pPr algn="ctr"/>
            <a:r>
              <a:rPr lang="en-US" sz="1600" dirty="0">
                <a:latin typeface="Sniglet" panose="020B0604020202020204" charset="0"/>
              </a:rPr>
              <a:t>Recommend a course of action </a:t>
            </a:r>
          </a:p>
          <a:p>
            <a:pPr algn="ctr"/>
            <a:r>
              <a:rPr lang="en-US" sz="1600" dirty="0">
                <a:latin typeface="Sniglet" panose="020B0604020202020204" charset="0"/>
              </a:rPr>
              <a:t>What should company do next? </a:t>
            </a:r>
          </a:p>
          <a:p>
            <a:pPr algn="ctr"/>
            <a:r>
              <a:rPr lang="en-US" sz="1600" dirty="0">
                <a:latin typeface="Sniglet" panose="020B0604020202020204" charset="0"/>
              </a:rPr>
              <a:t>Should it buy a piece of equipment, locate its expansion or rethink product marketability?</a:t>
            </a:r>
          </a:p>
        </p:txBody>
      </p:sp>
    </p:spTree>
    <p:extLst>
      <p:ext uri="{BB962C8B-B14F-4D97-AF65-F5344CB8AC3E}">
        <p14:creationId xmlns:p14="http://schemas.microsoft.com/office/powerpoint/2010/main" val="401436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p:txBody>
          <a:bodyPr/>
          <a:lstStyle/>
          <a:p>
            <a:r>
              <a:rPr lang="en-US" dirty="0"/>
              <a:t>FEASIBILITY VS. Recommendation Reports</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graphicFrame>
        <p:nvGraphicFramePr>
          <p:cNvPr id="4" name="Diagram 3">
            <a:extLst>
              <a:ext uri="{FF2B5EF4-FFF2-40B4-BE49-F238E27FC236}">
                <a16:creationId xmlns:a16="http://schemas.microsoft.com/office/drawing/2014/main" id="{106B2ECD-27AE-48AB-9A2E-E63F7961D76F}"/>
              </a:ext>
            </a:extLst>
          </p:cNvPr>
          <p:cNvGraphicFramePr/>
          <p:nvPr>
            <p:extLst>
              <p:ext uri="{D42A27DB-BD31-4B8C-83A1-F6EECF244321}">
                <p14:modId xmlns:p14="http://schemas.microsoft.com/office/powerpoint/2010/main" val="1614667219"/>
              </p:ext>
            </p:extLst>
          </p:nvPr>
        </p:nvGraphicFramePr>
        <p:xfrm>
          <a:off x="1524000" y="1079450"/>
          <a:ext cx="6074421" cy="4350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52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F52ED-6C85-4EE6-B8A6-D894A2270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21D278C8-65BD-434C-9E9C-1E4D73743F81}"/>
              </a:ext>
            </a:extLst>
          </p:cNvPr>
          <p:cNvPicPr>
            <a:picLocks noChangeAspect="1"/>
          </p:cNvPicPr>
          <p:nvPr/>
        </p:nvPicPr>
        <p:blipFill>
          <a:blip r:embed="rId2"/>
          <a:stretch>
            <a:fillRect/>
          </a:stretch>
        </p:blipFill>
        <p:spPr>
          <a:xfrm>
            <a:off x="1542908" y="376363"/>
            <a:ext cx="6058183" cy="4524326"/>
          </a:xfrm>
          <a:prstGeom prst="rect">
            <a:avLst/>
          </a:prstGeom>
        </p:spPr>
      </p:pic>
    </p:spTree>
    <p:extLst>
      <p:ext uri="{BB962C8B-B14F-4D97-AF65-F5344CB8AC3E}">
        <p14:creationId xmlns:p14="http://schemas.microsoft.com/office/powerpoint/2010/main" val="214561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F52ED-6C85-4EE6-B8A6-D894A2270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2172235F-18AD-4DE1-9B42-B793E326B2C8}"/>
              </a:ext>
            </a:extLst>
          </p:cNvPr>
          <p:cNvPicPr>
            <a:picLocks noChangeAspect="1"/>
          </p:cNvPicPr>
          <p:nvPr/>
        </p:nvPicPr>
        <p:blipFill>
          <a:blip r:embed="rId2"/>
          <a:stretch>
            <a:fillRect/>
          </a:stretch>
        </p:blipFill>
        <p:spPr>
          <a:xfrm>
            <a:off x="1585079" y="179967"/>
            <a:ext cx="5973842" cy="4783565"/>
          </a:xfrm>
          <a:prstGeom prst="rect">
            <a:avLst/>
          </a:prstGeom>
        </p:spPr>
      </p:pic>
    </p:spTree>
    <p:extLst>
      <p:ext uri="{BB962C8B-B14F-4D97-AF65-F5344CB8AC3E}">
        <p14:creationId xmlns:p14="http://schemas.microsoft.com/office/powerpoint/2010/main" val="46099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17433-D2F4-45B5-A9B1-E906B35F98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4" name="Picture 3" descr="A couple of men looking at each other&#10;&#10;Description automatically generated with low confidence">
            <a:extLst>
              <a:ext uri="{FF2B5EF4-FFF2-40B4-BE49-F238E27FC236}">
                <a16:creationId xmlns:a16="http://schemas.microsoft.com/office/drawing/2014/main" id="{0EB65DF8-ADE4-4148-82E4-F5FAA9A0F113}"/>
              </a:ext>
            </a:extLst>
          </p:cNvPr>
          <p:cNvPicPr>
            <a:picLocks noChangeAspect="1"/>
          </p:cNvPicPr>
          <p:nvPr/>
        </p:nvPicPr>
        <p:blipFill>
          <a:blip r:embed="rId2"/>
          <a:stretch>
            <a:fillRect/>
          </a:stretch>
        </p:blipFill>
        <p:spPr>
          <a:xfrm>
            <a:off x="-1" y="0"/>
            <a:ext cx="9143913" cy="5143451"/>
          </a:xfrm>
          <a:prstGeom prst="rect">
            <a:avLst/>
          </a:prstGeom>
        </p:spPr>
      </p:pic>
    </p:spTree>
    <p:extLst>
      <p:ext uri="{BB962C8B-B14F-4D97-AF65-F5344CB8AC3E}">
        <p14:creationId xmlns:p14="http://schemas.microsoft.com/office/powerpoint/2010/main" val="2045935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F52ED-6C85-4EE6-B8A6-D894A2270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C808B230-02B6-4FA6-A471-48DE8092BE31}"/>
              </a:ext>
            </a:extLst>
          </p:cNvPr>
          <p:cNvPicPr>
            <a:picLocks noChangeAspect="1"/>
          </p:cNvPicPr>
          <p:nvPr/>
        </p:nvPicPr>
        <p:blipFill>
          <a:blip r:embed="rId2"/>
          <a:stretch>
            <a:fillRect/>
          </a:stretch>
        </p:blipFill>
        <p:spPr>
          <a:xfrm>
            <a:off x="1917290" y="0"/>
            <a:ext cx="5309419" cy="5143500"/>
          </a:xfrm>
          <a:prstGeom prst="rect">
            <a:avLst/>
          </a:prstGeom>
        </p:spPr>
      </p:pic>
    </p:spTree>
    <p:extLst>
      <p:ext uri="{BB962C8B-B14F-4D97-AF65-F5344CB8AC3E}">
        <p14:creationId xmlns:p14="http://schemas.microsoft.com/office/powerpoint/2010/main" val="1868161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F52ED-6C85-4EE6-B8A6-D894A2270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237167CC-A573-4824-BC43-58E24ECD01C8}"/>
              </a:ext>
            </a:extLst>
          </p:cNvPr>
          <p:cNvPicPr>
            <a:picLocks noChangeAspect="1"/>
          </p:cNvPicPr>
          <p:nvPr/>
        </p:nvPicPr>
        <p:blipFill>
          <a:blip r:embed="rId2"/>
          <a:stretch>
            <a:fillRect/>
          </a:stretch>
        </p:blipFill>
        <p:spPr>
          <a:xfrm>
            <a:off x="1652587" y="933450"/>
            <a:ext cx="5838825" cy="3276600"/>
          </a:xfrm>
          <a:prstGeom prst="rect">
            <a:avLst/>
          </a:prstGeom>
        </p:spPr>
      </p:pic>
    </p:spTree>
    <p:extLst>
      <p:ext uri="{BB962C8B-B14F-4D97-AF65-F5344CB8AC3E}">
        <p14:creationId xmlns:p14="http://schemas.microsoft.com/office/powerpoint/2010/main" val="158873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F52ED-6C85-4EE6-B8A6-D894A2270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CB115951-4023-4BAA-BFC8-183A40FA185A}"/>
              </a:ext>
            </a:extLst>
          </p:cNvPr>
          <p:cNvPicPr>
            <a:picLocks noChangeAspect="1"/>
          </p:cNvPicPr>
          <p:nvPr/>
        </p:nvPicPr>
        <p:blipFill>
          <a:blip r:embed="rId2"/>
          <a:stretch>
            <a:fillRect/>
          </a:stretch>
        </p:blipFill>
        <p:spPr>
          <a:xfrm>
            <a:off x="1987434" y="0"/>
            <a:ext cx="5169132" cy="5143500"/>
          </a:xfrm>
          <a:prstGeom prst="rect">
            <a:avLst/>
          </a:prstGeom>
        </p:spPr>
      </p:pic>
    </p:spTree>
    <p:extLst>
      <p:ext uri="{BB962C8B-B14F-4D97-AF65-F5344CB8AC3E}">
        <p14:creationId xmlns:p14="http://schemas.microsoft.com/office/powerpoint/2010/main" val="53345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ctrTitle" idx="4294967295"/>
          </p:nvPr>
        </p:nvSpPr>
        <p:spPr>
          <a:xfrm>
            <a:off x="357399" y="173012"/>
            <a:ext cx="47772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6000" dirty="0">
                <a:solidFill>
                  <a:srgbClr val="FFFFFF"/>
                </a:solidFill>
              </a:rPr>
              <a:t>Activity 1</a:t>
            </a:r>
          </a:p>
        </p:txBody>
      </p:sp>
      <p:sp>
        <p:nvSpPr>
          <p:cNvPr id="298" name="Google Shape;298;p33"/>
          <p:cNvSpPr txBox="1">
            <a:spLocks noGrp="1"/>
          </p:cNvSpPr>
          <p:nvPr>
            <p:ph type="subTitle" idx="4294967295"/>
          </p:nvPr>
        </p:nvSpPr>
        <p:spPr>
          <a:xfrm>
            <a:off x="284570" y="1162879"/>
            <a:ext cx="6593700" cy="1650526"/>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a:solidFill>
                  <a:srgbClr val="FFFFFF"/>
                </a:solidFill>
              </a:rPr>
              <a:t>The employees of AB Tech Firm have been experiencing issues like backache, headache, eyestrain, double and blurred vision and stiff joints. This has decreased the productivity and efficiency of the employees and raised a concern with the team lead who is compiling a feasibility report which details the plan for resolving the issues and the practicality of the recommended solutions to the problems while also discussing any alternatives. The solutions proposed should be practical given the size of the employee, however, it </a:t>
            </a:r>
            <a:r>
              <a:rPr lang="en-US" sz="1800" b="1" dirty="0">
                <a:solidFill>
                  <a:srgbClr val="FFFFFF"/>
                </a:solidFill>
              </a:rPr>
              <a:t>should not be less than </a:t>
            </a:r>
            <a:r>
              <a:rPr lang="en-US" sz="1800" dirty="0">
                <a:solidFill>
                  <a:srgbClr val="FFFFFF"/>
                </a:solidFill>
              </a:rPr>
              <a:t>50 employees. Once formulated, the team lead would be sharing the feasibility report with the supervisor who will then share it with the higher executives for approval. </a:t>
            </a:r>
            <a:endParaRPr sz="1800" dirty="0">
              <a:solidFill>
                <a:srgbClr val="FFFFFF"/>
              </a:solidFill>
            </a:endParaRPr>
          </a:p>
        </p:txBody>
      </p:sp>
      <p:sp>
        <p:nvSpPr>
          <p:cNvPr id="301" name="Google Shape;30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Graphic 6" descr="Origami with solid fill">
            <a:extLst>
              <a:ext uri="{FF2B5EF4-FFF2-40B4-BE49-F238E27FC236}">
                <a16:creationId xmlns:a16="http://schemas.microsoft.com/office/drawing/2014/main" id="{CE0BF968-11BF-48E4-A15E-D9512099F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0957" y="-196131"/>
            <a:ext cx="1990148" cy="1990148"/>
          </a:xfrm>
          <a:prstGeom prst="rect">
            <a:avLst/>
          </a:prstGeom>
        </p:spPr>
      </p:pic>
    </p:spTree>
    <p:extLst>
      <p:ext uri="{BB962C8B-B14F-4D97-AF65-F5344CB8AC3E}">
        <p14:creationId xmlns:p14="http://schemas.microsoft.com/office/powerpoint/2010/main" val="19269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ctrTitle" idx="4294967295"/>
          </p:nvPr>
        </p:nvSpPr>
        <p:spPr>
          <a:xfrm>
            <a:off x="357399" y="173012"/>
            <a:ext cx="47772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6000" dirty="0">
                <a:solidFill>
                  <a:srgbClr val="FFFFFF"/>
                </a:solidFill>
              </a:rPr>
              <a:t>Activity 2</a:t>
            </a:r>
          </a:p>
        </p:txBody>
      </p:sp>
      <p:sp>
        <p:nvSpPr>
          <p:cNvPr id="298" name="Google Shape;298;p33"/>
          <p:cNvSpPr txBox="1">
            <a:spLocks noGrp="1"/>
          </p:cNvSpPr>
          <p:nvPr>
            <p:ph type="subTitle" idx="4294967295"/>
          </p:nvPr>
        </p:nvSpPr>
        <p:spPr>
          <a:xfrm>
            <a:off x="284570" y="1162879"/>
            <a:ext cx="6593700" cy="1650526"/>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a:solidFill>
                  <a:srgbClr val="FFFFFF"/>
                </a:solidFill>
              </a:rPr>
              <a:t>Incident Report</a:t>
            </a:r>
          </a:p>
          <a:p>
            <a:pPr marL="0" lvl="0" indent="0" algn="just" rtl="0">
              <a:spcBef>
                <a:spcPts val="600"/>
              </a:spcBef>
              <a:spcAft>
                <a:spcPts val="0"/>
              </a:spcAft>
              <a:buNone/>
            </a:pPr>
            <a:r>
              <a:rPr lang="en-US" sz="1800" dirty="0">
                <a:solidFill>
                  <a:srgbClr val="FFFFFF"/>
                </a:solidFill>
              </a:rPr>
              <a:t>Write a report to the director of the campus on a disciplinary issue that took place on campus premises. Make sure you add separately plan the following before drafting the report: </a:t>
            </a:r>
          </a:p>
          <a:p>
            <a:pPr marL="0" lvl="0" indent="0" algn="just" rtl="0">
              <a:spcBef>
                <a:spcPts val="600"/>
              </a:spcBef>
              <a:spcAft>
                <a:spcPts val="0"/>
              </a:spcAft>
              <a:buNone/>
            </a:pPr>
            <a:r>
              <a:rPr lang="en-US" sz="1800" dirty="0">
                <a:solidFill>
                  <a:srgbClr val="FFFFFF"/>
                </a:solidFill>
              </a:rPr>
              <a:t>Details about the person reporting the information </a:t>
            </a:r>
          </a:p>
          <a:p>
            <a:pPr marL="0" lvl="0" indent="0" algn="just" rtl="0">
              <a:spcBef>
                <a:spcPts val="600"/>
              </a:spcBef>
              <a:spcAft>
                <a:spcPts val="0"/>
              </a:spcAft>
              <a:buNone/>
            </a:pPr>
            <a:r>
              <a:rPr lang="en-US" sz="1800" dirty="0">
                <a:solidFill>
                  <a:srgbClr val="FFFFFF"/>
                </a:solidFill>
              </a:rPr>
              <a:t>Details about the incident </a:t>
            </a:r>
          </a:p>
          <a:p>
            <a:pPr marL="0" lvl="0" indent="0" algn="just" rtl="0">
              <a:spcBef>
                <a:spcPts val="600"/>
              </a:spcBef>
              <a:spcAft>
                <a:spcPts val="0"/>
              </a:spcAft>
              <a:buNone/>
            </a:pPr>
            <a:r>
              <a:rPr lang="en-US" sz="1800" dirty="0">
                <a:solidFill>
                  <a:srgbClr val="FFFFFF"/>
                </a:solidFill>
              </a:rPr>
              <a:t>Description of activity that led up to and took place within the incident </a:t>
            </a:r>
          </a:p>
          <a:p>
            <a:pPr marL="0" lvl="0" indent="0" algn="just" rtl="0">
              <a:spcBef>
                <a:spcPts val="600"/>
              </a:spcBef>
              <a:spcAft>
                <a:spcPts val="0"/>
              </a:spcAft>
              <a:buNone/>
            </a:pPr>
            <a:r>
              <a:rPr lang="en-US" sz="1800" dirty="0">
                <a:solidFill>
                  <a:srgbClr val="FFFFFF"/>
                </a:solidFill>
              </a:rPr>
              <a:t>Details of people involved (and affected) </a:t>
            </a:r>
          </a:p>
          <a:p>
            <a:pPr marL="0" lvl="0" indent="0" algn="just" rtl="0">
              <a:spcBef>
                <a:spcPts val="600"/>
              </a:spcBef>
              <a:spcAft>
                <a:spcPts val="0"/>
              </a:spcAft>
              <a:buNone/>
            </a:pPr>
            <a:r>
              <a:rPr lang="en-US" sz="1800" dirty="0">
                <a:solidFill>
                  <a:srgbClr val="FFFFFF"/>
                </a:solidFill>
              </a:rPr>
              <a:t>Testimonials (Details of Witness)</a:t>
            </a:r>
          </a:p>
          <a:p>
            <a:pPr marL="0" lvl="0" indent="0" algn="just" rtl="0">
              <a:spcBef>
                <a:spcPts val="600"/>
              </a:spcBef>
              <a:spcAft>
                <a:spcPts val="0"/>
              </a:spcAft>
              <a:buNone/>
            </a:pPr>
            <a:r>
              <a:rPr lang="en-US" sz="1800" dirty="0">
                <a:solidFill>
                  <a:srgbClr val="FFFFFF"/>
                </a:solidFill>
              </a:rPr>
              <a:t>Additional Reporting </a:t>
            </a:r>
            <a:endParaRPr sz="1800" dirty="0">
              <a:solidFill>
                <a:srgbClr val="FFFFFF"/>
              </a:solidFill>
            </a:endParaRPr>
          </a:p>
        </p:txBody>
      </p:sp>
      <p:sp>
        <p:nvSpPr>
          <p:cNvPr id="301" name="Google Shape;30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7" name="Graphic 6" descr="Origami with solid fill">
            <a:extLst>
              <a:ext uri="{FF2B5EF4-FFF2-40B4-BE49-F238E27FC236}">
                <a16:creationId xmlns:a16="http://schemas.microsoft.com/office/drawing/2014/main" id="{CE0BF968-11BF-48E4-A15E-D9512099F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0957" y="-196131"/>
            <a:ext cx="1990148" cy="1990148"/>
          </a:xfrm>
          <a:prstGeom prst="rect">
            <a:avLst/>
          </a:prstGeom>
        </p:spPr>
      </p:pic>
    </p:spTree>
    <p:extLst>
      <p:ext uri="{BB962C8B-B14F-4D97-AF65-F5344CB8AC3E}">
        <p14:creationId xmlns:p14="http://schemas.microsoft.com/office/powerpoint/2010/main" val="247101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ctrTitle" idx="4294967295"/>
          </p:nvPr>
        </p:nvSpPr>
        <p:spPr>
          <a:xfrm>
            <a:off x="519239" y="1346357"/>
            <a:ext cx="4777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rgbClr val="FFFFFF"/>
                </a:solidFill>
              </a:rPr>
              <a:t>Any questions?</a:t>
            </a:r>
            <a:endParaRPr sz="6000" dirty="0">
              <a:solidFill>
                <a:srgbClr val="FFFFFF"/>
              </a:solidFill>
            </a:endParaRPr>
          </a:p>
        </p:txBody>
      </p:sp>
      <p:sp>
        <p:nvSpPr>
          <p:cNvPr id="299" name="Google Shape;299;p33"/>
          <p:cNvSpPr/>
          <p:nvPr/>
        </p:nvSpPr>
        <p:spPr>
          <a:xfrm>
            <a:off x="5608400" y="449600"/>
            <a:ext cx="2818200" cy="2653800"/>
          </a:xfrm>
          <a:prstGeom prst="wedgeEllipseCallout">
            <a:avLst>
              <a:gd name="adj1" fmla="val -57425"/>
              <a:gd name="adj2" fmla="val 37651"/>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6452211" y="1206814"/>
            <a:ext cx="1134977" cy="113497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A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20"/>
        <p:cNvGrpSpPr/>
        <p:nvPr/>
      </p:nvGrpSpPr>
      <p:grpSpPr>
        <a:xfrm>
          <a:off x="0" y="0"/>
          <a:ext cx="0" cy="0"/>
          <a:chOff x="0" y="0"/>
          <a:chExt cx="0" cy="0"/>
        </a:xfrm>
      </p:grpSpPr>
      <p:sp>
        <p:nvSpPr>
          <p:cNvPr id="321" name="Google Shape;321;p36"/>
          <p:cNvSpPr txBox="1">
            <a:spLocks noGrp="1"/>
          </p:cNvSpPr>
          <p:nvPr>
            <p:ph type="ctrTitle"/>
          </p:nvPr>
        </p:nvSpPr>
        <p:spPr>
          <a:xfrm>
            <a:off x="3341717" y="1617987"/>
            <a:ext cx="5125325"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7200" dirty="0"/>
              <a:t>6.</a:t>
            </a:r>
          </a:p>
          <a:p>
            <a:pPr marL="0" lvl="0" indent="0" algn="ctr" rtl="0">
              <a:spcBef>
                <a:spcPts val="0"/>
              </a:spcBef>
              <a:spcAft>
                <a:spcPts val="0"/>
              </a:spcAft>
              <a:buNone/>
            </a:pPr>
            <a:r>
              <a:rPr lang="en-GB" dirty="0"/>
              <a:t>Feasibility/Recommendation reports</a:t>
            </a:r>
          </a:p>
        </p:txBody>
      </p:sp>
      <p:sp>
        <p:nvSpPr>
          <p:cNvPr id="4" name="Google Shape;322;p36">
            <a:extLst>
              <a:ext uri="{FF2B5EF4-FFF2-40B4-BE49-F238E27FC236}">
                <a16:creationId xmlns:a16="http://schemas.microsoft.com/office/drawing/2014/main" id="{FA600882-A1A5-490C-9763-77B83F03F51A}"/>
              </a:ext>
            </a:extLst>
          </p:cNvPr>
          <p:cNvSpPr txBox="1">
            <a:spLocks noGrp="1"/>
          </p:cNvSpPr>
          <p:nvPr>
            <p:ph type="subTitle" idx="1"/>
          </p:nvPr>
        </p:nvSpPr>
        <p:spPr>
          <a:xfrm>
            <a:off x="4101124" y="2687651"/>
            <a:ext cx="3812591" cy="8951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Accomplishes two goals; studies the practicality of a proposed plan and then recommends action.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3692-A3DB-4D14-B166-93F9AC8A1878}"/>
              </a:ext>
            </a:extLst>
          </p:cNvPr>
          <p:cNvSpPr>
            <a:spLocks noGrp="1"/>
          </p:cNvSpPr>
          <p:nvPr>
            <p:ph type="title"/>
          </p:nvPr>
        </p:nvSpPr>
        <p:spPr>
          <a:xfrm rot="161729">
            <a:off x="791372" y="756125"/>
            <a:ext cx="7029878" cy="947525"/>
          </a:xfrm>
        </p:spPr>
        <p:txBody>
          <a:bodyPr/>
          <a:lstStyle/>
          <a:p>
            <a:r>
              <a:rPr lang="en-US" dirty="0"/>
              <a:t>Feasibility/Recommendation reports</a:t>
            </a:r>
            <a:br>
              <a:rPr lang="en-US" dirty="0"/>
            </a:br>
            <a:r>
              <a:rPr lang="en-US" dirty="0"/>
              <a:t>: Why is it required? </a:t>
            </a:r>
            <a:endParaRPr lang="en-GB" dirty="0"/>
          </a:p>
        </p:txBody>
      </p:sp>
      <p:sp>
        <p:nvSpPr>
          <p:cNvPr id="3" name="Slide Number Placeholder 2">
            <a:extLst>
              <a:ext uri="{FF2B5EF4-FFF2-40B4-BE49-F238E27FC236}">
                <a16:creationId xmlns:a16="http://schemas.microsoft.com/office/drawing/2014/main" id="{EC8E9046-8EE4-49E4-8CDD-278A6C936B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aphicFrame>
        <p:nvGraphicFramePr>
          <p:cNvPr id="4" name="Diagram 3">
            <a:extLst>
              <a:ext uri="{FF2B5EF4-FFF2-40B4-BE49-F238E27FC236}">
                <a16:creationId xmlns:a16="http://schemas.microsoft.com/office/drawing/2014/main" id="{1DC5282B-DC60-49B5-BBEC-01990B52D6B0}"/>
              </a:ext>
            </a:extLst>
          </p:cNvPr>
          <p:cNvGraphicFramePr/>
          <p:nvPr>
            <p:extLst>
              <p:ext uri="{D42A27DB-BD31-4B8C-83A1-F6EECF244321}">
                <p14:modId xmlns:p14="http://schemas.microsoft.com/office/powerpoint/2010/main" val="3809645149"/>
              </p:ext>
            </p:extLst>
          </p:nvPr>
        </p:nvGraphicFramePr>
        <p:xfrm>
          <a:off x="1245708" y="1710484"/>
          <a:ext cx="6501754" cy="245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666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800B-BD25-4B94-953C-2FE3C3D1E958}"/>
              </a:ext>
            </a:extLst>
          </p:cNvPr>
          <p:cNvSpPr>
            <a:spLocks noGrp="1"/>
          </p:cNvSpPr>
          <p:nvPr>
            <p:ph type="title"/>
          </p:nvPr>
        </p:nvSpPr>
        <p:spPr>
          <a:xfrm rot="161729">
            <a:off x="911404" y="577502"/>
            <a:ext cx="7029878" cy="760139"/>
          </a:xfrm>
        </p:spPr>
        <p:txBody>
          <a:bodyPr/>
          <a:lstStyle/>
          <a:p>
            <a:r>
              <a:rPr lang="en-US" dirty="0"/>
              <a:t>Feasibility </a:t>
            </a:r>
            <a:r>
              <a:rPr lang="en-US" dirty="0" err="1"/>
              <a:t>REport</a:t>
            </a:r>
            <a:r>
              <a:rPr lang="en-US" dirty="0"/>
              <a:t>: Possible Scenarios</a:t>
            </a:r>
            <a:endParaRPr lang="en-GB" dirty="0"/>
          </a:p>
        </p:txBody>
      </p:sp>
      <p:sp>
        <p:nvSpPr>
          <p:cNvPr id="3" name="Slide Number Placeholder 2">
            <a:extLst>
              <a:ext uri="{FF2B5EF4-FFF2-40B4-BE49-F238E27FC236}">
                <a16:creationId xmlns:a16="http://schemas.microsoft.com/office/drawing/2014/main" id="{91DC3B7D-AFF6-48AF-8A45-199662D18B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4" name="Diagram 3">
            <a:extLst>
              <a:ext uri="{FF2B5EF4-FFF2-40B4-BE49-F238E27FC236}">
                <a16:creationId xmlns:a16="http://schemas.microsoft.com/office/drawing/2014/main" id="{DA65B5D3-8EE6-4D3B-B7DD-38CF1A54776B}"/>
              </a:ext>
            </a:extLst>
          </p:cNvPr>
          <p:cNvGraphicFramePr/>
          <p:nvPr>
            <p:extLst>
              <p:ext uri="{D42A27DB-BD31-4B8C-83A1-F6EECF244321}">
                <p14:modId xmlns:p14="http://schemas.microsoft.com/office/powerpoint/2010/main" val="2688458127"/>
              </p:ext>
            </p:extLst>
          </p:nvPr>
        </p:nvGraphicFramePr>
        <p:xfrm>
          <a:off x="897419" y="957572"/>
          <a:ext cx="7413101" cy="3930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95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9E1017A-7BAE-470B-B4F2-4B5399D8F3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F4A1A883-3163-4BC6-A18C-C9443648CE0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CD6ABC7-EA30-4F73-970C-2610F7800F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67949" y="702339"/>
            <a:ext cx="7029878" cy="760139"/>
          </a:xfrm>
        </p:spPr>
        <p:txBody>
          <a:bodyPr/>
          <a:lstStyle/>
          <a:p>
            <a:r>
              <a:rPr lang="en-US" dirty="0"/>
              <a:t>Feasibility/recommendation report: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4" name="Diagram 3">
            <a:extLst>
              <a:ext uri="{FF2B5EF4-FFF2-40B4-BE49-F238E27FC236}">
                <a16:creationId xmlns:a16="http://schemas.microsoft.com/office/drawing/2014/main" id="{BAA5915F-1BF3-489A-A537-0C5F64EB06B6}"/>
              </a:ext>
            </a:extLst>
          </p:cNvPr>
          <p:cNvGraphicFramePr/>
          <p:nvPr>
            <p:extLst>
              <p:ext uri="{D42A27DB-BD31-4B8C-83A1-F6EECF244321}">
                <p14:modId xmlns:p14="http://schemas.microsoft.com/office/powerpoint/2010/main" val="3250266641"/>
              </p:ext>
            </p:extLst>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0144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D9252A8-6A12-48D2-B218-7D241C2211D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4">
                                            <p:graphicEl>
                                              <a:dgm id="{039C7FBB-7177-424E-B32F-4F6EC464B39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95778DD-9273-4959-9B20-399D347D2D5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50"/>
                                  </p:stCondLst>
                                  <p:childTnLst>
                                    <p:set>
                                      <p:cBhvr>
                                        <p:cTn id="18" dur="1" fill="hold">
                                          <p:stCondLst>
                                            <p:cond delay="0"/>
                                          </p:stCondLst>
                                        </p:cTn>
                                        <p:tgtEl>
                                          <p:spTgt spid="4">
                                            <p:graphicEl>
                                              <a:dgm id="{7250B00D-41DF-4646-AC38-2746AC94C6B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8DE0D714-EC12-4269-BAEF-87C69125C1D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0"/>
                                          </p:stCondLst>
                                        </p:cTn>
                                        <p:tgtEl>
                                          <p:spTgt spid="4">
                                            <p:graphicEl>
                                              <a:dgm id="{A46EB423-A632-46A4-9A2A-B0FE9DDC138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831832" y="761043"/>
            <a:ext cx="7029878" cy="760139"/>
          </a:xfrm>
        </p:spPr>
        <p:txBody>
          <a:bodyPr/>
          <a:lstStyle/>
          <a:p>
            <a:r>
              <a:rPr lang="en-US" dirty="0"/>
              <a:t>Feasibility/recommendation :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aphicFrame>
        <p:nvGraphicFramePr>
          <p:cNvPr id="4" name="Diagram 3">
            <a:extLst>
              <a:ext uri="{FF2B5EF4-FFF2-40B4-BE49-F238E27FC236}">
                <a16:creationId xmlns:a16="http://schemas.microsoft.com/office/drawing/2014/main" id="{BAA5915F-1BF3-489A-A537-0C5F64EB06B6}"/>
              </a:ext>
            </a:extLst>
          </p:cNvPr>
          <p:cNvGraphicFramePr/>
          <p:nvPr>
            <p:extLst>
              <p:ext uri="{D42A27DB-BD31-4B8C-83A1-F6EECF244321}">
                <p14:modId xmlns:p14="http://schemas.microsoft.com/office/powerpoint/2010/main" val="508842481"/>
              </p:ext>
            </p:extLst>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peech Bubble: Rectangle with Corners Rounded 9">
            <a:extLst>
              <a:ext uri="{FF2B5EF4-FFF2-40B4-BE49-F238E27FC236}">
                <a16:creationId xmlns:a16="http://schemas.microsoft.com/office/drawing/2014/main" id="{35496D12-6EB1-4076-9C9E-BC2BDCD216AF}"/>
              </a:ext>
            </a:extLst>
          </p:cNvPr>
          <p:cNvSpPr/>
          <p:nvPr/>
        </p:nvSpPr>
        <p:spPr>
          <a:xfrm>
            <a:off x="6080621" y="2426897"/>
            <a:ext cx="2476163" cy="623087"/>
          </a:xfrm>
          <a:prstGeom prst="wedgeRoundRectCallout">
            <a:avLst>
              <a:gd name="adj1" fmla="val -93382"/>
              <a:gd name="adj2" fmla="val 1461"/>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niglet" panose="020B0604020202020204" charset="0"/>
              </a:rPr>
              <a:t>subheading</a:t>
            </a:r>
            <a:endParaRPr lang="en-GB" sz="1800" dirty="0">
              <a:latin typeface="Sniglet" panose="020B0604020202020204" charset="0"/>
            </a:endParaRPr>
          </a:p>
        </p:txBody>
      </p:sp>
      <p:sp>
        <p:nvSpPr>
          <p:cNvPr id="6" name="Speech Bubble: Rectangle with Corners Rounded 5">
            <a:extLst>
              <a:ext uri="{FF2B5EF4-FFF2-40B4-BE49-F238E27FC236}">
                <a16:creationId xmlns:a16="http://schemas.microsoft.com/office/drawing/2014/main" id="{43497DA4-9B4B-415D-8A13-F31F850805BF}"/>
              </a:ext>
            </a:extLst>
          </p:cNvPr>
          <p:cNvSpPr/>
          <p:nvPr/>
        </p:nvSpPr>
        <p:spPr>
          <a:xfrm>
            <a:off x="6009711" y="1413690"/>
            <a:ext cx="2476163" cy="623087"/>
          </a:xfrm>
          <a:prstGeom prst="wedgeRoundRectCallout">
            <a:avLst>
              <a:gd name="adj1" fmla="val -97747"/>
              <a:gd name="adj2" fmla="val 76172"/>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niglet" panose="020B0604020202020204" charset="0"/>
              </a:rPr>
              <a:t>subheading</a:t>
            </a:r>
            <a:endParaRPr lang="en-GB" sz="1800" dirty="0">
              <a:latin typeface="Sniglet" panose="020B0604020202020204" charset="0"/>
            </a:endParaRPr>
          </a:p>
        </p:txBody>
      </p:sp>
    </p:spTree>
    <p:extLst>
      <p:ext uri="{BB962C8B-B14F-4D97-AF65-F5344CB8AC3E}">
        <p14:creationId xmlns:p14="http://schemas.microsoft.com/office/powerpoint/2010/main" val="159242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0"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76261" y="680963"/>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extLst>
              <p:ext uri="{D42A27DB-BD31-4B8C-83A1-F6EECF244321}">
                <p14:modId xmlns:p14="http://schemas.microsoft.com/office/powerpoint/2010/main" val="1174323126"/>
              </p:ext>
            </p:extLst>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879100" y="1496511"/>
            <a:ext cx="2937409" cy="1169479"/>
          </a:xfrm>
          <a:prstGeom prst="wedgeRectCallout">
            <a:avLst>
              <a:gd name="adj1" fmla="val -93854"/>
              <a:gd name="adj2" fmla="val 11254"/>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Purpose: </a:t>
            </a:r>
          </a:p>
          <a:p>
            <a:pPr algn="ctr"/>
            <a:r>
              <a:rPr lang="en-US" sz="1600" dirty="0">
                <a:latin typeface="Sniglet" panose="020B0604020202020204" charset="0"/>
              </a:rPr>
              <a:t>1. Provide background data </a:t>
            </a:r>
          </a:p>
          <a:p>
            <a:pPr algn="ctr"/>
            <a:r>
              <a:rPr lang="en-US" sz="1600" dirty="0">
                <a:latin typeface="Sniglet" panose="020B0604020202020204" charset="0"/>
              </a:rPr>
              <a:t>2. Clear concise statement of intent</a:t>
            </a:r>
          </a:p>
        </p:txBody>
      </p:sp>
    </p:spTree>
    <p:extLst>
      <p:ext uri="{BB962C8B-B14F-4D97-AF65-F5344CB8AC3E}">
        <p14:creationId xmlns:p14="http://schemas.microsoft.com/office/powerpoint/2010/main" val="817952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2B0-BD32-41AA-A686-EFF4B99305E9}"/>
              </a:ext>
            </a:extLst>
          </p:cNvPr>
          <p:cNvSpPr>
            <a:spLocks noGrp="1"/>
          </p:cNvSpPr>
          <p:nvPr>
            <p:ph type="title"/>
          </p:nvPr>
        </p:nvSpPr>
        <p:spPr>
          <a:xfrm rot="161729">
            <a:off x="976261" y="656470"/>
            <a:ext cx="7029878" cy="760139"/>
          </a:xfrm>
        </p:spPr>
        <p:txBody>
          <a:bodyPr/>
          <a:lstStyle/>
          <a:p>
            <a:r>
              <a:rPr lang="en-US" dirty="0"/>
              <a:t>Feasibility/recommendation: Criteria </a:t>
            </a:r>
            <a:endParaRPr lang="en-GB" dirty="0"/>
          </a:p>
        </p:txBody>
      </p:sp>
      <p:sp>
        <p:nvSpPr>
          <p:cNvPr id="3" name="Slide Number Placeholder 2">
            <a:extLst>
              <a:ext uri="{FF2B5EF4-FFF2-40B4-BE49-F238E27FC236}">
                <a16:creationId xmlns:a16="http://schemas.microsoft.com/office/drawing/2014/main" id="{4DD60294-8D8A-41F5-B376-8BC52F9CA3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6" name="Diagram 5">
            <a:extLst>
              <a:ext uri="{FF2B5EF4-FFF2-40B4-BE49-F238E27FC236}">
                <a16:creationId xmlns:a16="http://schemas.microsoft.com/office/drawing/2014/main" id="{F2B299B5-82A0-4020-B56D-08722A5B491C}"/>
              </a:ext>
            </a:extLst>
          </p:cNvPr>
          <p:cNvGraphicFramePr/>
          <p:nvPr/>
        </p:nvGraphicFramePr>
        <p:xfrm>
          <a:off x="1604920" y="1413690"/>
          <a:ext cx="5483703" cy="2899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4">
            <a:extLst>
              <a:ext uri="{FF2B5EF4-FFF2-40B4-BE49-F238E27FC236}">
                <a16:creationId xmlns:a16="http://schemas.microsoft.com/office/drawing/2014/main" id="{A3DA89C3-9B87-49A4-9167-4CEA8E66F188}"/>
              </a:ext>
            </a:extLst>
          </p:cNvPr>
          <p:cNvSpPr/>
          <p:nvPr/>
        </p:nvSpPr>
        <p:spPr>
          <a:xfrm>
            <a:off x="5879100" y="1496511"/>
            <a:ext cx="2937409" cy="1169479"/>
          </a:xfrm>
          <a:prstGeom prst="wedgeRectCallout">
            <a:avLst>
              <a:gd name="adj1" fmla="val -93854"/>
              <a:gd name="adj2" fmla="val 11254"/>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niglet" panose="020B0604020202020204" charset="0"/>
              </a:rPr>
              <a:t>Purpose: </a:t>
            </a:r>
          </a:p>
          <a:p>
            <a:pPr algn="ctr"/>
            <a:r>
              <a:rPr lang="en-US" sz="1600" dirty="0">
                <a:latin typeface="Sniglet" panose="020B0604020202020204" charset="0"/>
              </a:rPr>
              <a:t>1. Provide background data </a:t>
            </a:r>
          </a:p>
          <a:p>
            <a:pPr algn="ctr"/>
            <a:r>
              <a:rPr lang="en-US" sz="1600" dirty="0">
                <a:latin typeface="Sniglet" panose="020B0604020202020204" charset="0"/>
              </a:rPr>
              <a:t>2. Clear concise statement of intent</a:t>
            </a:r>
          </a:p>
        </p:txBody>
      </p:sp>
    </p:spTree>
    <p:extLst>
      <p:ext uri="{BB962C8B-B14F-4D97-AF65-F5344CB8AC3E}">
        <p14:creationId xmlns:p14="http://schemas.microsoft.com/office/powerpoint/2010/main" val="202932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D9252A8-6A12-48D2-B218-7D241C2211D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9C7FBB-7177-424E-B32F-4F6EC464B39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6957C64-5C52-4C09-98C1-6770292C79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3A629B24-D821-4DED-9D33-B786E47486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BE81C160-1D8F-48CF-8804-880437ABA8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3BA4D8E-4F3B-4057-A221-FFBC9AFBB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95778DD-9273-4959-9B20-399D347D2D5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7250B00D-41DF-4646-AC38-2746AC94C6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DE0D714-EC12-4269-BAEF-87C69125C1D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46EB423-A632-46A4-9A2A-B0FE9DDC138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5" grpId="0" animBg="1"/>
    </p:bldLst>
  </p:timing>
</p:sld>
</file>

<file path=ppt/theme/theme1.xml><?xml version="1.0" encoding="utf-8"?>
<a:theme xmlns:a="http://schemas.openxmlformats.org/drawingml/2006/main" name="Jachimo template">
  <a:themeElements>
    <a:clrScheme name="Custom 347">
      <a:dk1>
        <a:srgbClr val="000000"/>
      </a:dk1>
      <a:lt1>
        <a:srgbClr val="FFFFFF"/>
      </a:lt1>
      <a:dk2>
        <a:srgbClr val="7A868B"/>
      </a:dk2>
      <a:lt2>
        <a:srgbClr val="D5DEE2"/>
      </a:lt2>
      <a:accent1>
        <a:srgbClr val="FF4026"/>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2650</TotalTime>
  <Words>905</Words>
  <Application>Microsoft Office PowerPoint</Application>
  <PresentationFormat>On-screen Show (16:9)</PresentationFormat>
  <Paragraphs>145</Paragraphs>
  <Slides>25</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Sniglet</vt:lpstr>
      <vt:lpstr>Bangers</vt:lpstr>
      <vt:lpstr>Jachimo template</vt:lpstr>
      <vt:lpstr>Feasibility Reports</vt:lpstr>
      <vt:lpstr>PowerPoint Presentation</vt:lpstr>
      <vt:lpstr>6. Feasibility/Recommendation reports</vt:lpstr>
      <vt:lpstr>Feasibility/Recommendation reports : Why is it required? </vt:lpstr>
      <vt:lpstr>Feasibility REport: Possible Scenarios</vt:lpstr>
      <vt:lpstr>Feasibility/recommendation report: Criteria </vt:lpstr>
      <vt:lpstr>Feasibility/recommendation : Criteria </vt:lpstr>
      <vt:lpstr>Feasibility/recommendation: Criteria </vt:lpstr>
      <vt:lpstr>Feasibility/recommendation: Criteria </vt:lpstr>
      <vt:lpstr>Feasibility/recommendation: Criteria </vt:lpstr>
      <vt:lpstr>Feasibility/recommendation: Criteria </vt:lpstr>
      <vt:lpstr>Feasibility/recommendation: Criteria </vt:lpstr>
      <vt:lpstr>Feasibility/recommendation: Criteria </vt:lpstr>
      <vt:lpstr>Feasibility/recommendation: Criteria </vt:lpstr>
      <vt:lpstr>Feasibility/recommendation: Criteria </vt:lpstr>
      <vt:lpstr>Feasibility/recommendation: Criteria </vt:lpstr>
      <vt:lpstr>FEASIBILITY VS. Recommendation Reports</vt:lpstr>
      <vt:lpstr>PowerPoint Presentation</vt:lpstr>
      <vt:lpstr>PowerPoint Presentation</vt:lpstr>
      <vt:lpstr>PowerPoint Presentation</vt:lpstr>
      <vt:lpstr>PowerPoint Presentation</vt:lpstr>
      <vt:lpstr>PowerPoint Presentation</vt:lpstr>
      <vt:lpstr>Activity 1</vt:lpstr>
      <vt:lpstr>Activity 2</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Informal Reports </dc:title>
  <cp:lastModifiedBy>Aniqa Jahangeer</cp:lastModifiedBy>
  <cp:revision>28</cp:revision>
  <dcterms:modified xsi:type="dcterms:W3CDTF">2021-11-17T21:48:56Z</dcterms:modified>
</cp:coreProperties>
</file>